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284" r:id="rId6"/>
    <p:sldId id="285" r:id="rId7"/>
    <p:sldId id="293" r:id="rId8"/>
    <p:sldId id="283" r:id="rId9"/>
    <p:sldId id="289" r:id="rId10"/>
    <p:sldId id="290" r:id="rId11"/>
    <p:sldId id="288" r:id="rId12"/>
    <p:sldId id="279" r:id="rId13"/>
    <p:sldId id="295" r:id="rId14"/>
    <p:sldId id="297" r:id="rId15"/>
    <p:sldId id="292" r:id="rId16"/>
    <p:sldId id="298" r:id="rId17"/>
    <p:sldId id="300" r:id="rId18"/>
    <p:sldId id="29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3C9F6-35AF-4C1D-9D4B-9420CEC76199}" v="44" dt="2022-05-05T13:07:13.1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677" autoAdjust="0"/>
  </p:normalViewPr>
  <p:slideViewPr>
    <p:cSldViewPr snapToGrid="0">
      <p:cViewPr varScale="1">
        <p:scale>
          <a:sx n="67" d="100"/>
          <a:sy n="67" d="100"/>
        </p:scale>
        <p:origin x="129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Jonas" userId="9cff8eb6-f648-4d1a-a5b2-89986b7cf462" providerId="ADAL" clId="{0213C9F6-35AF-4C1D-9D4B-9420CEC76199}"/>
    <pc:docChg chg="undo redo custSel addSld delSld modSld sldOrd delMainMaster">
      <pc:chgData name="Joanna Jonas" userId="9cff8eb6-f648-4d1a-a5b2-89986b7cf462" providerId="ADAL" clId="{0213C9F6-35AF-4C1D-9D4B-9420CEC76199}" dt="2022-05-05T14:28:43.192" v="11102" actId="255"/>
      <pc:docMkLst>
        <pc:docMk/>
      </pc:docMkLst>
      <pc:sldChg chg="modSp mod">
        <pc:chgData name="Joanna Jonas" userId="9cff8eb6-f648-4d1a-a5b2-89986b7cf462" providerId="ADAL" clId="{0213C9F6-35AF-4C1D-9D4B-9420CEC76199}" dt="2022-05-05T10:21:19.168" v="8544" actId="14100"/>
        <pc:sldMkLst>
          <pc:docMk/>
          <pc:sldMk cId="1288197311" sldId="256"/>
        </pc:sldMkLst>
        <pc:spChg chg="mod">
          <ac:chgData name="Joanna Jonas" userId="9cff8eb6-f648-4d1a-a5b2-89986b7cf462" providerId="ADAL" clId="{0213C9F6-35AF-4C1D-9D4B-9420CEC76199}" dt="2022-05-03T13:45:53.444" v="7570" actId="20577"/>
          <ac:spMkLst>
            <pc:docMk/>
            <pc:sldMk cId="1288197311" sldId="256"/>
            <ac:spMk id="2" creationId="{AD027964-1915-4FC1-89C5-298E06F26641}"/>
          </ac:spMkLst>
        </pc:spChg>
        <pc:spChg chg="mod">
          <ac:chgData name="Joanna Jonas" userId="9cff8eb6-f648-4d1a-a5b2-89986b7cf462" providerId="ADAL" clId="{0213C9F6-35AF-4C1D-9D4B-9420CEC76199}" dt="2022-05-05T10:21:19.168" v="8544" actId="14100"/>
          <ac:spMkLst>
            <pc:docMk/>
            <pc:sldMk cId="1288197311" sldId="256"/>
            <ac:spMk id="3" creationId="{DB6E9B1C-B20E-45F8-85B3-D39FDE145826}"/>
          </ac:spMkLst>
        </pc:spChg>
      </pc:sldChg>
      <pc:sldChg chg="del">
        <pc:chgData name="Joanna Jonas" userId="9cff8eb6-f648-4d1a-a5b2-89986b7cf462" providerId="ADAL" clId="{0213C9F6-35AF-4C1D-9D4B-9420CEC76199}" dt="2022-04-28T15:23:39.616" v="2320" actId="47"/>
        <pc:sldMkLst>
          <pc:docMk/>
          <pc:sldMk cId="4188540132" sldId="260"/>
        </pc:sldMkLst>
      </pc:sldChg>
      <pc:sldChg chg="del">
        <pc:chgData name="Joanna Jonas" userId="9cff8eb6-f648-4d1a-a5b2-89986b7cf462" providerId="ADAL" clId="{0213C9F6-35AF-4C1D-9D4B-9420CEC76199}" dt="2022-04-28T15:23:41.937" v="2321" actId="47"/>
        <pc:sldMkLst>
          <pc:docMk/>
          <pc:sldMk cId="1209942913" sldId="261"/>
        </pc:sldMkLst>
      </pc:sldChg>
      <pc:sldChg chg="addSp delSp modSp del mod">
        <pc:chgData name="Joanna Jonas" userId="9cff8eb6-f648-4d1a-a5b2-89986b7cf462" providerId="ADAL" clId="{0213C9F6-35AF-4C1D-9D4B-9420CEC76199}" dt="2022-04-28T14:50:26.438" v="1409" actId="47"/>
        <pc:sldMkLst>
          <pc:docMk/>
          <pc:sldMk cId="2681095290" sldId="264"/>
        </pc:sldMkLst>
        <pc:picChg chg="add del mod">
          <ac:chgData name="Joanna Jonas" userId="9cff8eb6-f648-4d1a-a5b2-89986b7cf462" providerId="ADAL" clId="{0213C9F6-35AF-4C1D-9D4B-9420CEC76199}" dt="2022-04-27T14:46:27.895" v="5"/>
          <ac:picMkLst>
            <pc:docMk/>
            <pc:sldMk cId="2681095290" sldId="264"/>
            <ac:picMk id="4" creationId="{33DFBF91-4B74-49D4-9F41-D5CEC5D899C8}"/>
          </ac:picMkLst>
        </pc:picChg>
      </pc:sldChg>
      <pc:sldChg chg="del">
        <pc:chgData name="Joanna Jonas" userId="9cff8eb6-f648-4d1a-a5b2-89986b7cf462" providerId="ADAL" clId="{0213C9F6-35AF-4C1D-9D4B-9420CEC76199}" dt="2022-04-28T14:01:24.805" v="589" actId="47"/>
        <pc:sldMkLst>
          <pc:docMk/>
          <pc:sldMk cId="2316848597" sldId="265"/>
        </pc:sldMkLst>
      </pc:sldChg>
      <pc:sldChg chg="del">
        <pc:chgData name="Joanna Jonas" userId="9cff8eb6-f648-4d1a-a5b2-89986b7cf462" providerId="ADAL" clId="{0213C9F6-35AF-4C1D-9D4B-9420CEC76199}" dt="2022-04-28T14:01:27.076" v="590" actId="47"/>
        <pc:sldMkLst>
          <pc:docMk/>
          <pc:sldMk cId="2072972575" sldId="266"/>
        </pc:sldMkLst>
      </pc:sldChg>
      <pc:sldChg chg="del">
        <pc:chgData name="Joanna Jonas" userId="9cff8eb6-f648-4d1a-a5b2-89986b7cf462" providerId="ADAL" clId="{0213C9F6-35AF-4C1D-9D4B-9420CEC76199}" dt="2022-04-28T14:01:29.123" v="591" actId="47"/>
        <pc:sldMkLst>
          <pc:docMk/>
          <pc:sldMk cId="3130059217" sldId="267"/>
        </pc:sldMkLst>
      </pc:sldChg>
      <pc:sldChg chg="modSp add del mod ord modNotesTx">
        <pc:chgData name="Joanna Jonas" userId="9cff8eb6-f648-4d1a-a5b2-89986b7cf462" providerId="ADAL" clId="{0213C9F6-35AF-4C1D-9D4B-9420CEC76199}" dt="2022-04-29T10:37:17.796" v="4433" actId="47"/>
        <pc:sldMkLst>
          <pc:docMk/>
          <pc:sldMk cId="728497167" sldId="269"/>
        </pc:sldMkLst>
        <pc:spChg chg="mod">
          <ac:chgData name="Joanna Jonas" userId="9cff8eb6-f648-4d1a-a5b2-89986b7cf462" providerId="ADAL" clId="{0213C9F6-35AF-4C1D-9D4B-9420CEC76199}" dt="2022-04-28T14:01:09.304" v="588" actId="20577"/>
          <ac:spMkLst>
            <pc:docMk/>
            <pc:sldMk cId="728497167" sldId="269"/>
            <ac:spMk id="2" creationId="{AF5EB377-B293-4FB0-99CF-82765A1A9478}"/>
          </ac:spMkLst>
        </pc:spChg>
        <pc:spChg chg="mod">
          <ac:chgData name="Joanna Jonas" userId="9cff8eb6-f648-4d1a-a5b2-89986b7cf462" providerId="ADAL" clId="{0213C9F6-35AF-4C1D-9D4B-9420CEC76199}" dt="2022-04-28T14:48:58.332" v="1354" actId="20577"/>
          <ac:spMkLst>
            <pc:docMk/>
            <pc:sldMk cId="728497167" sldId="269"/>
            <ac:spMk id="3" creationId="{CC766D1D-1BE7-42CD-B7E7-1CCC96DB99BE}"/>
          </ac:spMkLst>
        </pc:spChg>
      </pc:sldChg>
      <pc:sldChg chg="modSp del mod">
        <pc:chgData name="Joanna Jonas" userId="9cff8eb6-f648-4d1a-a5b2-89986b7cf462" providerId="ADAL" clId="{0213C9F6-35AF-4C1D-9D4B-9420CEC76199}" dt="2022-04-28T14:50:10.537" v="1408" actId="47"/>
        <pc:sldMkLst>
          <pc:docMk/>
          <pc:sldMk cId="1804185061" sldId="271"/>
        </pc:sldMkLst>
        <pc:spChg chg="mod">
          <ac:chgData name="Joanna Jonas" userId="9cff8eb6-f648-4d1a-a5b2-89986b7cf462" providerId="ADAL" clId="{0213C9F6-35AF-4C1D-9D4B-9420CEC76199}" dt="2022-04-28T14:49:52.719" v="1407" actId="6549"/>
          <ac:spMkLst>
            <pc:docMk/>
            <pc:sldMk cId="1804185061" sldId="271"/>
            <ac:spMk id="3" creationId="{672986B1-EAAB-42C2-A6D0-9238C71FB880}"/>
          </ac:spMkLst>
        </pc:spChg>
      </pc:sldChg>
      <pc:sldChg chg="del">
        <pc:chgData name="Joanna Jonas" userId="9cff8eb6-f648-4d1a-a5b2-89986b7cf462" providerId="ADAL" clId="{0213C9F6-35AF-4C1D-9D4B-9420CEC76199}" dt="2022-04-29T11:46:09.475" v="5951" actId="47"/>
        <pc:sldMkLst>
          <pc:docMk/>
          <pc:sldMk cId="4062420868" sldId="272"/>
        </pc:sldMkLst>
      </pc:sldChg>
      <pc:sldChg chg="modSp new del mod ord">
        <pc:chgData name="Joanna Jonas" userId="9cff8eb6-f648-4d1a-a5b2-89986b7cf462" providerId="ADAL" clId="{0213C9F6-35AF-4C1D-9D4B-9420CEC76199}" dt="2022-05-03T14:03:53.110" v="8020" actId="47"/>
        <pc:sldMkLst>
          <pc:docMk/>
          <pc:sldMk cId="922250721" sldId="273"/>
        </pc:sldMkLst>
        <pc:spChg chg="mod">
          <ac:chgData name="Joanna Jonas" userId="9cff8eb6-f648-4d1a-a5b2-89986b7cf462" providerId="ADAL" clId="{0213C9F6-35AF-4C1D-9D4B-9420CEC76199}" dt="2022-05-03T13:42:47.710" v="7537" actId="20577"/>
          <ac:spMkLst>
            <pc:docMk/>
            <pc:sldMk cId="922250721" sldId="273"/>
            <ac:spMk id="3" creationId="{50EC23D1-704E-418D-93AC-44A42E7C1044}"/>
          </ac:spMkLst>
        </pc:spChg>
      </pc:sldChg>
      <pc:sldChg chg="addSp delSp modSp new del mod">
        <pc:chgData name="Joanna Jonas" userId="9cff8eb6-f648-4d1a-a5b2-89986b7cf462" providerId="ADAL" clId="{0213C9F6-35AF-4C1D-9D4B-9420CEC76199}" dt="2022-04-29T10:36:46.214" v="4429" actId="47"/>
        <pc:sldMkLst>
          <pc:docMk/>
          <pc:sldMk cId="2544566599" sldId="274"/>
        </pc:sldMkLst>
        <pc:spChg chg="add del">
          <ac:chgData name="Joanna Jonas" userId="9cff8eb6-f648-4d1a-a5b2-89986b7cf462" providerId="ADAL" clId="{0213C9F6-35AF-4C1D-9D4B-9420CEC76199}" dt="2022-04-28T14:46:47.881" v="1139" actId="478"/>
          <ac:spMkLst>
            <pc:docMk/>
            <pc:sldMk cId="2544566599" sldId="274"/>
            <ac:spMk id="4" creationId="{17233927-6D6F-43C1-B12D-521FEF177813}"/>
          </ac:spMkLst>
        </pc:spChg>
        <pc:spChg chg="add mod">
          <ac:chgData name="Joanna Jonas" userId="9cff8eb6-f648-4d1a-a5b2-89986b7cf462" providerId="ADAL" clId="{0213C9F6-35AF-4C1D-9D4B-9420CEC76199}" dt="2022-04-28T14:47:25.815" v="1148"/>
          <ac:spMkLst>
            <pc:docMk/>
            <pc:sldMk cId="2544566599" sldId="274"/>
            <ac:spMk id="6" creationId="{A67ED4D1-C86C-4E07-8D56-1F06F3070FF7}"/>
          </ac:spMkLst>
        </pc:spChg>
        <pc:picChg chg="add mod">
          <ac:chgData name="Joanna Jonas" userId="9cff8eb6-f648-4d1a-a5b2-89986b7cf462" providerId="ADAL" clId="{0213C9F6-35AF-4C1D-9D4B-9420CEC76199}" dt="2022-04-28T14:46:38.845" v="1138" actId="14100"/>
          <ac:picMkLst>
            <pc:docMk/>
            <pc:sldMk cId="2544566599" sldId="274"/>
            <ac:picMk id="2" creationId="{48993B24-25F3-4C2E-8F4C-7508B9F73175}"/>
          </ac:picMkLst>
        </pc:picChg>
      </pc:sldChg>
      <pc:sldChg chg="addSp delSp modSp new del mod">
        <pc:chgData name="Joanna Jonas" userId="9cff8eb6-f648-4d1a-a5b2-89986b7cf462" providerId="ADAL" clId="{0213C9F6-35AF-4C1D-9D4B-9420CEC76199}" dt="2022-04-28T14:47:28.618" v="1149" actId="47"/>
        <pc:sldMkLst>
          <pc:docMk/>
          <pc:sldMk cId="4177523531" sldId="275"/>
        </pc:sldMkLst>
        <pc:spChg chg="add del mod">
          <ac:chgData name="Joanna Jonas" userId="9cff8eb6-f648-4d1a-a5b2-89986b7cf462" providerId="ADAL" clId="{0213C9F6-35AF-4C1D-9D4B-9420CEC76199}" dt="2022-04-28T14:47:20.782" v="1146"/>
          <ac:spMkLst>
            <pc:docMk/>
            <pc:sldMk cId="4177523531" sldId="275"/>
            <ac:spMk id="3" creationId="{0ACC0D96-C5BF-4BDC-82A3-F649AA2BC24B}"/>
          </ac:spMkLst>
        </pc:spChg>
      </pc:sldChg>
      <pc:sldChg chg="new del">
        <pc:chgData name="Joanna Jonas" userId="9cff8eb6-f648-4d1a-a5b2-89986b7cf462" providerId="ADAL" clId="{0213C9F6-35AF-4C1D-9D4B-9420CEC76199}" dt="2022-04-28T14:47:30.964" v="1150" actId="47"/>
        <pc:sldMkLst>
          <pc:docMk/>
          <pc:sldMk cId="111475911" sldId="276"/>
        </pc:sldMkLst>
      </pc:sldChg>
      <pc:sldChg chg="modSp new del mod ord">
        <pc:chgData name="Joanna Jonas" userId="9cff8eb6-f648-4d1a-a5b2-89986b7cf462" providerId="ADAL" clId="{0213C9F6-35AF-4C1D-9D4B-9420CEC76199}" dt="2022-04-29T10:36:57.813" v="4430" actId="47"/>
        <pc:sldMkLst>
          <pc:docMk/>
          <pc:sldMk cId="1273413218" sldId="277"/>
        </pc:sldMkLst>
        <pc:spChg chg="mod">
          <ac:chgData name="Joanna Jonas" userId="9cff8eb6-f648-4d1a-a5b2-89986b7cf462" providerId="ADAL" clId="{0213C9F6-35AF-4C1D-9D4B-9420CEC76199}" dt="2022-04-27T14:53:11.165" v="81"/>
          <ac:spMkLst>
            <pc:docMk/>
            <pc:sldMk cId="1273413218" sldId="277"/>
            <ac:spMk id="3" creationId="{B9E180B8-B13B-44C5-9585-5C60302086D7}"/>
          </ac:spMkLst>
        </pc:spChg>
      </pc:sldChg>
      <pc:sldChg chg="modSp new del mod ord">
        <pc:chgData name="Joanna Jonas" userId="9cff8eb6-f648-4d1a-a5b2-89986b7cf462" providerId="ADAL" clId="{0213C9F6-35AF-4C1D-9D4B-9420CEC76199}" dt="2022-05-05T10:32:18.855" v="9575" actId="47"/>
        <pc:sldMkLst>
          <pc:docMk/>
          <pc:sldMk cId="3844092585" sldId="278"/>
        </pc:sldMkLst>
        <pc:spChg chg="mod">
          <ac:chgData name="Joanna Jonas" userId="9cff8eb6-f648-4d1a-a5b2-89986b7cf462" providerId="ADAL" clId="{0213C9F6-35AF-4C1D-9D4B-9420CEC76199}" dt="2022-04-27T15:18:05.563" v="239" actId="27636"/>
          <ac:spMkLst>
            <pc:docMk/>
            <pc:sldMk cId="3844092585" sldId="278"/>
            <ac:spMk id="3" creationId="{20309BFE-688A-471C-95B1-79A98613DEF8}"/>
          </ac:spMkLst>
        </pc:spChg>
      </pc:sldChg>
      <pc:sldChg chg="modSp new mod">
        <pc:chgData name="Joanna Jonas" userId="9cff8eb6-f648-4d1a-a5b2-89986b7cf462" providerId="ADAL" clId="{0213C9F6-35AF-4C1D-9D4B-9420CEC76199}" dt="2022-05-05T10:23:55.831" v="8775" actId="20577"/>
        <pc:sldMkLst>
          <pc:docMk/>
          <pc:sldMk cId="2658586039" sldId="279"/>
        </pc:sldMkLst>
        <pc:spChg chg="mod">
          <ac:chgData name="Joanna Jonas" userId="9cff8eb6-f648-4d1a-a5b2-89986b7cf462" providerId="ADAL" clId="{0213C9F6-35AF-4C1D-9D4B-9420CEC76199}" dt="2022-04-29T11:42:40.398" v="5512" actId="20577"/>
          <ac:spMkLst>
            <pc:docMk/>
            <pc:sldMk cId="2658586039" sldId="279"/>
            <ac:spMk id="2" creationId="{19805A6B-747A-4ECD-AABE-690F0C142537}"/>
          </ac:spMkLst>
        </pc:spChg>
        <pc:spChg chg="mod">
          <ac:chgData name="Joanna Jonas" userId="9cff8eb6-f648-4d1a-a5b2-89986b7cf462" providerId="ADAL" clId="{0213C9F6-35AF-4C1D-9D4B-9420CEC76199}" dt="2022-05-05T10:23:55.831" v="8775" actId="20577"/>
          <ac:spMkLst>
            <pc:docMk/>
            <pc:sldMk cId="2658586039" sldId="279"/>
            <ac:spMk id="3" creationId="{D6101471-B74E-49DE-8578-1054F3DF2EF0}"/>
          </ac:spMkLst>
        </pc:spChg>
      </pc:sldChg>
      <pc:sldChg chg="modSp new del mod">
        <pc:chgData name="Joanna Jonas" userId="9cff8eb6-f648-4d1a-a5b2-89986b7cf462" providerId="ADAL" clId="{0213C9F6-35AF-4C1D-9D4B-9420CEC76199}" dt="2022-04-29T11:30:17.137" v="5487" actId="47"/>
        <pc:sldMkLst>
          <pc:docMk/>
          <pc:sldMk cId="474957399" sldId="280"/>
        </pc:sldMkLst>
        <pc:spChg chg="mod">
          <ac:chgData name="Joanna Jonas" userId="9cff8eb6-f648-4d1a-a5b2-89986b7cf462" providerId="ADAL" clId="{0213C9F6-35AF-4C1D-9D4B-9420CEC76199}" dt="2022-04-28T14:52:21.532" v="1432" actId="6549"/>
          <ac:spMkLst>
            <pc:docMk/>
            <pc:sldMk cId="474957399" sldId="280"/>
            <ac:spMk id="3" creationId="{C2B23F25-CA29-45C6-8A51-ADE129E91CA6}"/>
          </ac:spMkLst>
        </pc:spChg>
      </pc:sldChg>
      <pc:sldChg chg="modSp new del mod">
        <pc:chgData name="Joanna Jonas" userId="9cff8eb6-f648-4d1a-a5b2-89986b7cf462" providerId="ADAL" clId="{0213C9F6-35AF-4C1D-9D4B-9420CEC76199}" dt="2022-04-29T11:30:12.703" v="5486" actId="47"/>
        <pc:sldMkLst>
          <pc:docMk/>
          <pc:sldMk cId="3965010806" sldId="281"/>
        </pc:sldMkLst>
        <pc:spChg chg="mod">
          <ac:chgData name="Joanna Jonas" userId="9cff8eb6-f648-4d1a-a5b2-89986b7cf462" providerId="ADAL" clId="{0213C9F6-35AF-4C1D-9D4B-9420CEC76199}" dt="2022-04-28T14:51:59.448" v="1423" actId="6549"/>
          <ac:spMkLst>
            <pc:docMk/>
            <pc:sldMk cId="3965010806" sldId="281"/>
            <ac:spMk id="3" creationId="{B2F4C9EC-0ABB-405C-866E-FCC35365689C}"/>
          </ac:spMkLst>
        </pc:spChg>
      </pc:sldChg>
      <pc:sldChg chg="modSp new del mod">
        <pc:chgData name="Joanna Jonas" userId="9cff8eb6-f648-4d1a-a5b2-89986b7cf462" providerId="ADAL" clId="{0213C9F6-35AF-4C1D-9D4B-9420CEC76199}" dt="2022-04-29T11:30:04.935" v="5485" actId="47"/>
        <pc:sldMkLst>
          <pc:docMk/>
          <pc:sldMk cId="2447861061" sldId="282"/>
        </pc:sldMkLst>
        <pc:spChg chg="mod">
          <ac:chgData name="Joanna Jonas" userId="9cff8eb6-f648-4d1a-a5b2-89986b7cf462" providerId="ADAL" clId="{0213C9F6-35AF-4C1D-9D4B-9420CEC76199}" dt="2022-04-29T11:28:52.005" v="5396" actId="21"/>
          <ac:spMkLst>
            <pc:docMk/>
            <pc:sldMk cId="2447861061" sldId="282"/>
            <ac:spMk id="3" creationId="{F0106FC0-AE1A-4DDB-9803-09A62D6A50FA}"/>
          </ac:spMkLst>
        </pc:spChg>
      </pc:sldChg>
      <pc:sldChg chg="addSp modSp new add del mod ord">
        <pc:chgData name="Joanna Jonas" userId="9cff8eb6-f648-4d1a-a5b2-89986b7cf462" providerId="ADAL" clId="{0213C9F6-35AF-4C1D-9D4B-9420CEC76199}" dt="2022-05-05T14:17:11.684" v="9907" actId="47"/>
        <pc:sldMkLst>
          <pc:docMk/>
          <pc:sldMk cId="2018639471" sldId="283"/>
        </pc:sldMkLst>
        <pc:spChg chg="mod">
          <ac:chgData name="Joanna Jonas" userId="9cff8eb6-f648-4d1a-a5b2-89986b7cf462" providerId="ADAL" clId="{0213C9F6-35AF-4C1D-9D4B-9420CEC76199}" dt="2022-04-29T10:33:01.181" v="3946" actId="20577"/>
          <ac:spMkLst>
            <pc:docMk/>
            <pc:sldMk cId="2018639471" sldId="283"/>
            <ac:spMk id="2" creationId="{C067F66C-D459-4DC5-8451-492E24B629A1}"/>
          </ac:spMkLst>
        </pc:spChg>
        <pc:spChg chg="mod">
          <ac:chgData name="Joanna Jonas" userId="9cff8eb6-f648-4d1a-a5b2-89986b7cf462" providerId="ADAL" clId="{0213C9F6-35AF-4C1D-9D4B-9420CEC76199}" dt="2022-05-03T13:54:17.632" v="7828" actId="1076"/>
          <ac:spMkLst>
            <pc:docMk/>
            <pc:sldMk cId="2018639471" sldId="283"/>
            <ac:spMk id="3" creationId="{14A2B92F-0AB5-4ABC-8ED1-EBA06C7AA442}"/>
          </ac:spMkLst>
        </pc:spChg>
        <pc:picChg chg="add mod">
          <ac:chgData name="Joanna Jonas" userId="9cff8eb6-f648-4d1a-a5b2-89986b7cf462" providerId="ADAL" clId="{0213C9F6-35AF-4C1D-9D4B-9420CEC76199}" dt="2022-04-29T11:20:17.146" v="4439" actId="1076"/>
          <ac:picMkLst>
            <pc:docMk/>
            <pc:sldMk cId="2018639471" sldId="283"/>
            <ac:picMk id="1026" creationId="{4AA46FDB-473A-47A1-9A3F-DA5CC64D1B3F}"/>
          </ac:picMkLst>
        </pc:picChg>
      </pc:sldChg>
      <pc:sldChg chg="modSp new mod">
        <pc:chgData name="Joanna Jonas" userId="9cff8eb6-f648-4d1a-a5b2-89986b7cf462" providerId="ADAL" clId="{0213C9F6-35AF-4C1D-9D4B-9420CEC76199}" dt="2022-05-05T10:34:06.272" v="9675" actId="20577"/>
        <pc:sldMkLst>
          <pc:docMk/>
          <pc:sldMk cId="4203177085" sldId="284"/>
        </pc:sldMkLst>
        <pc:spChg chg="mod">
          <ac:chgData name="Joanna Jonas" userId="9cff8eb6-f648-4d1a-a5b2-89986b7cf462" providerId="ADAL" clId="{0213C9F6-35AF-4C1D-9D4B-9420CEC76199}" dt="2022-05-05T10:34:06.272" v="9675" actId="20577"/>
          <ac:spMkLst>
            <pc:docMk/>
            <pc:sldMk cId="4203177085" sldId="284"/>
            <ac:spMk id="2" creationId="{3DEC0B04-1693-480C-AE44-5D6A8A356DF7}"/>
          </ac:spMkLst>
        </pc:spChg>
        <pc:spChg chg="mod">
          <ac:chgData name="Joanna Jonas" userId="9cff8eb6-f648-4d1a-a5b2-89986b7cf462" providerId="ADAL" clId="{0213C9F6-35AF-4C1D-9D4B-9420CEC76199}" dt="2022-05-03T13:46:21.697" v="7576" actId="20577"/>
          <ac:spMkLst>
            <pc:docMk/>
            <pc:sldMk cId="4203177085" sldId="284"/>
            <ac:spMk id="3" creationId="{DC607216-92B1-4E23-AD7D-59346CB50309}"/>
          </ac:spMkLst>
        </pc:spChg>
      </pc:sldChg>
      <pc:sldChg chg="addSp modSp new mod">
        <pc:chgData name="Joanna Jonas" userId="9cff8eb6-f648-4d1a-a5b2-89986b7cf462" providerId="ADAL" clId="{0213C9F6-35AF-4C1D-9D4B-9420CEC76199}" dt="2022-05-05T10:34:31.808" v="9677" actId="1076"/>
        <pc:sldMkLst>
          <pc:docMk/>
          <pc:sldMk cId="700628936" sldId="285"/>
        </pc:sldMkLst>
        <pc:spChg chg="mod">
          <ac:chgData name="Joanna Jonas" userId="9cff8eb6-f648-4d1a-a5b2-89986b7cf462" providerId="ADAL" clId="{0213C9F6-35AF-4C1D-9D4B-9420CEC76199}" dt="2022-04-28T14:04:39.173" v="645" actId="20577"/>
          <ac:spMkLst>
            <pc:docMk/>
            <pc:sldMk cId="700628936" sldId="285"/>
            <ac:spMk id="2" creationId="{C39ECFBD-8BE1-4A4D-AC06-4C58977B23F5}"/>
          </ac:spMkLst>
        </pc:spChg>
        <pc:spChg chg="mod">
          <ac:chgData name="Joanna Jonas" userId="9cff8eb6-f648-4d1a-a5b2-89986b7cf462" providerId="ADAL" clId="{0213C9F6-35AF-4C1D-9D4B-9420CEC76199}" dt="2022-05-05T10:34:31.808" v="9677" actId="1076"/>
          <ac:spMkLst>
            <pc:docMk/>
            <pc:sldMk cId="700628936" sldId="285"/>
            <ac:spMk id="3" creationId="{6C93E928-ED22-4ACA-AFBD-09E97A2E1207}"/>
          </ac:spMkLst>
        </pc:spChg>
        <pc:grpChg chg="add mod">
          <ac:chgData name="Joanna Jonas" userId="9cff8eb6-f648-4d1a-a5b2-89986b7cf462" providerId="ADAL" clId="{0213C9F6-35AF-4C1D-9D4B-9420CEC76199}" dt="2022-04-29T10:19:50.811" v="3313" actId="1076"/>
          <ac:grpSpMkLst>
            <pc:docMk/>
            <pc:sldMk cId="700628936" sldId="285"/>
            <ac:grpSpMk id="4" creationId="{91BAEB65-96CC-4B36-A38D-B72EB94A87F2}"/>
          </ac:grpSpMkLst>
        </pc:grpChg>
        <pc:picChg chg="mod">
          <ac:chgData name="Joanna Jonas" userId="9cff8eb6-f648-4d1a-a5b2-89986b7cf462" providerId="ADAL" clId="{0213C9F6-35AF-4C1D-9D4B-9420CEC76199}" dt="2022-04-28T14:05:03.878" v="648"/>
          <ac:picMkLst>
            <pc:docMk/>
            <pc:sldMk cId="700628936" sldId="285"/>
            <ac:picMk id="5" creationId="{49045815-CCB4-4A3C-A874-41F10BB0A00F}"/>
          </ac:picMkLst>
        </pc:picChg>
        <pc:picChg chg="mod">
          <ac:chgData name="Joanna Jonas" userId="9cff8eb6-f648-4d1a-a5b2-89986b7cf462" providerId="ADAL" clId="{0213C9F6-35AF-4C1D-9D4B-9420CEC76199}" dt="2022-04-28T14:05:03.878" v="648"/>
          <ac:picMkLst>
            <pc:docMk/>
            <pc:sldMk cId="700628936" sldId="285"/>
            <ac:picMk id="6" creationId="{DF71A899-ED9F-43CF-9B37-66983DE852CD}"/>
          </ac:picMkLst>
        </pc:picChg>
        <pc:picChg chg="mod">
          <ac:chgData name="Joanna Jonas" userId="9cff8eb6-f648-4d1a-a5b2-89986b7cf462" providerId="ADAL" clId="{0213C9F6-35AF-4C1D-9D4B-9420CEC76199}" dt="2022-04-28T14:05:03.878" v="648"/>
          <ac:picMkLst>
            <pc:docMk/>
            <pc:sldMk cId="700628936" sldId="285"/>
            <ac:picMk id="7" creationId="{EFFE37CF-E347-4C12-96E3-1BB72629D874}"/>
          </ac:picMkLst>
        </pc:picChg>
        <pc:picChg chg="mod">
          <ac:chgData name="Joanna Jonas" userId="9cff8eb6-f648-4d1a-a5b2-89986b7cf462" providerId="ADAL" clId="{0213C9F6-35AF-4C1D-9D4B-9420CEC76199}" dt="2022-04-28T14:05:03.878" v="648"/>
          <ac:picMkLst>
            <pc:docMk/>
            <pc:sldMk cId="700628936" sldId="285"/>
            <ac:picMk id="8" creationId="{BC5DBCF7-9277-486E-B602-BFA8A00FBF40}"/>
          </ac:picMkLst>
        </pc:picChg>
        <pc:picChg chg="mod">
          <ac:chgData name="Joanna Jonas" userId="9cff8eb6-f648-4d1a-a5b2-89986b7cf462" providerId="ADAL" clId="{0213C9F6-35AF-4C1D-9D4B-9420CEC76199}" dt="2022-04-28T14:05:03.878" v="648"/>
          <ac:picMkLst>
            <pc:docMk/>
            <pc:sldMk cId="700628936" sldId="285"/>
            <ac:picMk id="9" creationId="{997E0679-2998-4DF6-A1BC-88BF3332D83D}"/>
          </ac:picMkLst>
        </pc:picChg>
      </pc:sldChg>
      <pc:sldChg chg="modSp new del mod">
        <pc:chgData name="Joanna Jonas" userId="9cff8eb6-f648-4d1a-a5b2-89986b7cf462" providerId="ADAL" clId="{0213C9F6-35AF-4C1D-9D4B-9420CEC76199}" dt="2022-04-28T14:46:26.946" v="1137" actId="47"/>
        <pc:sldMkLst>
          <pc:docMk/>
          <pc:sldMk cId="3432372865" sldId="286"/>
        </pc:sldMkLst>
        <pc:spChg chg="mod">
          <ac:chgData name="Joanna Jonas" userId="9cff8eb6-f648-4d1a-a5b2-89986b7cf462" providerId="ADAL" clId="{0213C9F6-35AF-4C1D-9D4B-9420CEC76199}" dt="2022-04-28T14:05:34.725" v="664" actId="20577"/>
          <ac:spMkLst>
            <pc:docMk/>
            <pc:sldMk cId="3432372865" sldId="286"/>
            <ac:spMk id="2" creationId="{5CF57914-8F46-4634-9BD0-533833D8B76C}"/>
          </ac:spMkLst>
        </pc:spChg>
        <pc:spChg chg="mod">
          <ac:chgData name="Joanna Jonas" userId="9cff8eb6-f648-4d1a-a5b2-89986b7cf462" providerId="ADAL" clId="{0213C9F6-35AF-4C1D-9D4B-9420CEC76199}" dt="2022-04-28T14:05:38.344" v="665"/>
          <ac:spMkLst>
            <pc:docMk/>
            <pc:sldMk cId="3432372865" sldId="286"/>
            <ac:spMk id="3" creationId="{58A52C3E-1E17-4AF5-9CC2-007DCA9EE108}"/>
          </ac:spMkLst>
        </pc:spChg>
      </pc:sldChg>
      <pc:sldChg chg="delSp modSp del mod">
        <pc:chgData name="Joanna Jonas" userId="9cff8eb6-f648-4d1a-a5b2-89986b7cf462" providerId="ADAL" clId="{0213C9F6-35AF-4C1D-9D4B-9420CEC76199}" dt="2022-04-29T10:32:10.177" v="3909" actId="47"/>
        <pc:sldMkLst>
          <pc:docMk/>
          <pc:sldMk cId="201717764" sldId="287"/>
        </pc:sldMkLst>
        <pc:spChg chg="del mod">
          <ac:chgData name="Joanna Jonas" userId="9cff8eb6-f648-4d1a-a5b2-89986b7cf462" providerId="ADAL" clId="{0213C9F6-35AF-4C1D-9D4B-9420CEC76199}" dt="2022-04-29T10:13:28.556" v="2830"/>
          <ac:spMkLst>
            <pc:docMk/>
            <pc:sldMk cId="201717764" sldId="287"/>
            <ac:spMk id="10" creationId="{A7346A4C-E5D2-466C-A92E-BA25B6C52C05}"/>
          </ac:spMkLst>
        </pc:spChg>
        <pc:grpChg chg="mod">
          <ac:chgData name="Joanna Jonas" userId="9cff8eb6-f648-4d1a-a5b2-89986b7cf462" providerId="ADAL" clId="{0213C9F6-35AF-4C1D-9D4B-9420CEC76199}" dt="2022-04-28T15:26:37.780" v="2344" actId="14100"/>
          <ac:grpSpMkLst>
            <pc:docMk/>
            <pc:sldMk cId="201717764" sldId="287"/>
            <ac:grpSpMk id="3" creationId="{D2E8A726-3C02-47CF-A800-871504E6F9A4}"/>
          </ac:grpSpMkLst>
        </pc:grpChg>
        <pc:picChg chg="mod">
          <ac:chgData name="Joanna Jonas" userId="9cff8eb6-f648-4d1a-a5b2-89986b7cf462" providerId="ADAL" clId="{0213C9F6-35AF-4C1D-9D4B-9420CEC76199}" dt="2022-04-28T15:26:37.780" v="2344" actId="14100"/>
          <ac:picMkLst>
            <pc:docMk/>
            <pc:sldMk cId="201717764" sldId="287"/>
            <ac:picMk id="9" creationId="{34CAFB8E-E69D-4BB5-871A-4D66120D1DBD}"/>
          </ac:picMkLst>
        </pc:picChg>
        <pc:picChg chg="mod">
          <ac:chgData name="Joanna Jonas" userId="9cff8eb6-f648-4d1a-a5b2-89986b7cf462" providerId="ADAL" clId="{0213C9F6-35AF-4C1D-9D4B-9420CEC76199}" dt="2022-04-28T15:26:37.780" v="2344" actId="14100"/>
          <ac:picMkLst>
            <pc:docMk/>
            <pc:sldMk cId="201717764" sldId="287"/>
            <ac:picMk id="1026" creationId="{560E1606-7268-41A4-9A6F-D9CFA556DAE8}"/>
          </ac:picMkLst>
        </pc:picChg>
        <pc:picChg chg="mod">
          <ac:chgData name="Joanna Jonas" userId="9cff8eb6-f648-4d1a-a5b2-89986b7cf462" providerId="ADAL" clId="{0213C9F6-35AF-4C1D-9D4B-9420CEC76199}" dt="2022-04-28T15:26:37.780" v="2344" actId="14100"/>
          <ac:picMkLst>
            <pc:docMk/>
            <pc:sldMk cId="201717764" sldId="287"/>
            <ac:picMk id="1028" creationId="{910EFE05-A990-4F1C-8E99-CA4748F15849}"/>
          </ac:picMkLst>
        </pc:picChg>
      </pc:sldChg>
      <pc:sldChg chg="addSp modSp new mod ord">
        <pc:chgData name="Joanna Jonas" userId="9cff8eb6-f648-4d1a-a5b2-89986b7cf462" providerId="ADAL" clId="{0213C9F6-35AF-4C1D-9D4B-9420CEC76199}" dt="2022-05-05T10:23:00.059" v="8638" actId="20577"/>
        <pc:sldMkLst>
          <pc:docMk/>
          <pc:sldMk cId="34337390" sldId="288"/>
        </pc:sldMkLst>
        <pc:spChg chg="mod">
          <ac:chgData name="Joanna Jonas" userId="9cff8eb6-f648-4d1a-a5b2-89986b7cf462" providerId="ADAL" clId="{0213C9F6-35AF-4C1D-9D4B-9420CEC76199}" dt="2022-04-28T15:04:18.809" v="1860" actId="20577"/>
          <ac:spMkLst>
            <pc:docMk/>
            <pc:sldMk cId="34337390" sldId="288"/>
            <ac:spMk id="2" creationId="{D438CC5C-CB4C-4E19-824A-306C2B435FA2}"/>
          </ac:spMkLst>
        </pc:spChg>
        <pc:spChg chg="mod">
          <ac:chgData name="Joanna Jonas" userId="9cff8eb6-f648-4d1a-a5b2-89986b7cf462" providerId="ADAL" clId="{0213C9F6-35AF-4C1D-9D4B-9420CEC76199}" dt="2022-05-05T10:23:00.059" v="8638" actId="20577"/>
          <ac:spMkLst>
            <pc:docMk/>
            <pc:sldMk cId="34337390" sldId="288"/>
            <ac:spMk id="3" creationId="{99A184B3-2C99-432B-86FF-F60D1E21B821}"/>
          </ac:spMkLst>
        </pc:spChg>
        <pc:picChg chg="add mod">
          <ac:chgData name="Joanna Jonas" userId="9cff8eb6-f648-4d1a-a5b2-89986b7cf462" providerId="ADAL" clId="{0213C9F6-35AF-4C1D-9D4B-9420CEC76199}" dt="2022-05-03T14:03:25.655" v="8018" actId="1076"/>
          <ac:picMkLst>
            <pc:docMk/>
            <pc:sldMk cId="34337390" sldId="288"/>
            <ac:picMk id="5" creationId="{F4B39CE1-A969-4796-93C2-E2F128A8ED72}"/>
          </ac:picMkLst>
        </pc:picChg>
      </pc:sldChg>
      <pc:sldChg chg="addSp modSp new mod">
        <pc:chgData name="Joanna Jonas" userId="9cff8eb6-f648-4d1a-a5b2-89986b7cf462" providerId="ADAL" clId="{0213C9F6-35AF-4C1D-9D4B-9420CEC76199}" dt="2022-05-05T10:34:52.306" v="9678" actId="1076"/>
        <pc:sldMkLst>
          <pc:docMk/>
          <pc:sldMk cId="4043652638" sldId="289"/>
        </pc:sldMkLst>
        <pc:spChg chg="mod">
          <ac:chgData name="Joanna Jonas" userId="9cff8eb6-f648-4d1a-a5b2-89986b7cf462" providerId="ADAL" clId="{0213C9F6-35AF-4C1D-9D4B-9420CEC76199}" dt="2022-04-29T11:21:05.551" v="4446" actId="6549"/>
          <ac:spMkLst>
            <pc:docMk/>
            <pc:sldMk cId="4043652638" sldId="289"/>
            <ac:spMk id="2" creationId="{4D7B2AC6-248A-4C85-8D38-95E0947057D9}"/>
          </ac:spMkLst>
        </pc:spChg>
        <pc:spChg chg="mod">
          <ac:chgData name="Joanna Jonas" userId="9cff8eb6-f648-4d1a-a5b2-89986b7cf462" providerId="ADAL" clId="{0213C9F6-35AF-4C1D-9D4B-9420CEC76199}" dt="2022-05-03T13:56:38.129" v="7962" actId="1076"/>
          <ac:spMkLst>
            <pc:docMk/>
            <pc:sldMk cId="4043652638" sldId="289"/>
            <ac:spMk id="3" creationId="{D3F7AE02-6C89-4E2E-81A2-7007330BD3BF}"/>
          </ac:spMkLst>
        </pc:spChg>
        <pc:picChg chg="add mod">
          <ac:chgData name="Joanna Jonas" userId="9cff8eb6-f648-4d1a-a5b2-89986b7cf462" providerId="ADAL" clId="{0213C9F6-35AF-4C1D-9D4B-9420CEC76199}" dt="2022-05-05T10:34:52.306" v="9678" actId="1076"/>
          <ac:picMkLst>
            <pc:docMk/>
            <pc:sldMk cId="4043652638" sldId="289"/>
            <ac:picMk id="1026" creationId="{A3B33713-396C-47E8-A8F0-0F01EA0F08A5}"/>
          </ac:picMkLst>
        </pc:picChg>
      </pc:sldChg>
      <pc:sldChg chg="addSp delSp modSp new mod">
        <pc:chgData name="Joanna Jonas" userId="9cff8eb6-f648-4d1a-a5b2-89986b7cf462" providerId="ADAL" clId="{0213C9F6-35AF-4C1D-9D4B-9420CEC76199}" dt="2022-05-03T13:57:44.775" v="8006" actId="6549"/>
        <pc:sldMkLst>
          <pc:docMk/>
          <pc:sldMk cId="2726712880" sldId="290"/>
        </pc:sldMkLst>
        <pc:spChg chg="mod">
          <ac:chgData name="Joanna Jonas" userId="9cff8eb6-f648-4d1a-a5b2-89986b7cf462" providerId="ADAL" clId="{0213C9F6-35AF-4C1D-9D4B-9420CEC76199}" dt="2022-04-28T15:21:48.118" v="2220" actId="20577"/>
          <ac:spMkLst>
            <pc:docMk/>
            <pc:sldMk cId="2726712880" sldId="290"/>
            <ac:spMk id="2" creationId="{522B5695-E2A1-4E51-BE90-2E7A09CB9586}"/>
          </ac:spMkLst>
        </pc:spChg>
        <pc:spChg chg="add del mod">
          <ac:chgData name="Joanna Jonas" userId="9cff8eb6-f648-4d1a-a5b2-89986b7cf462" providerId="ADAL" clId="{0213C9F6-35AF-4C1D-9D4B-9420CEC76199}" dt="2022-05-03T13:57:44.775" v="8006" actId="6549"/>
          <ac:spMkLst>
            <pc:docMk/>
            <pc:sldMk cId="2726712880" sldId="290"/>
            <ac:spMk id="3" creationId="{CF837B5B-166E-4F94-AD5D-8CCC04588647}"/>
          </ac:spMkLst>
        </pc:spChg>
        <pc:spChg chg="add del mod">
          <ac:chgData name="Joanna Jonas" userId="9cff8eb6-f648-4d1a-a5b2-89986b7cf462" providerId="ADAL" clId="{0213C9F6-35AF-4C1D-9D4B-9420CEC76199}" dt="2022-04-28T15:21:31.404" v="2211" actId="21"/>
          <ac:spMkLst>
            <pc:docMk/>
            <pc:sldMk cId="2726712880" sldId="290"/>
            <ac:spMk id="4" creationId="{DEDECFC6-664D-477E-AD0E-D0E7BEB4F1E7}"/>
          </ac:spMkLst>
        </pc:spChg>
        <pc:spChg chg="add del mod">
          <ac:chgData name="Joanna Jonas" userId="9cff8eb6-f648-4d1a-a5b2-89986b7cf462" providerId="ADAL" clId="{0213C9F6-35AF-4C1D-9D4B-9420CEC76199}" dt="2022-04-28T15:21:40.918" v="2215" actId="21"/>
          <ac:spMkLst>
            <pc:docMk/>
            <pc:sldMk cId="2726712880" sldId="290"/>
            <ac:spMk id="5" creationId="{927CC28B-44EC-430C-9E5D-2723CE006C47}"/>
          </ac:spMkLst>
        </pc:spChg>
        <pc:picChg chg="add del mod">
          <ac:chgData name="Joanna Jonas" userId="9cff8eb6-f648-4d1a-a5b2-89986b7cf462" providerId="ADAL" clId="{0213C9F6-35AF-4C1D-9D4B-9420CEC76199}" dt="2022-04-28T15:21:58.284" v="2223" actId="478"/>
          <ac:picMkLst>
            <pc:docMk/>
            <pc:sldMk cId="2726712880" sldId="290"/>
            <ac:picMk id="6" creationId="{6FD7BBCA-55A6-436F-B745-4A362581BC1F}"/>
          </ac:picMkLst>
        </pc:picChg>
        <pc:picChg chg="add del mod">
          <ac:chgData name="Joanna Jonas" userId="9cff8eb6-f648-4d1a-a5b2-89986b7cf462" providerId="ADAL" clId="{0213C9F6-35AF-4C1D-9D4B-9420CEC76199}" dt="2022-04-28T15:21:43.145" v="2219"/>
          <ac:picMkLst>
            <pc:docMk/>
            <pc:sldMk cId="2726712880" sldId="290"/>
            <ac:picMk id="2050" creationId="{082D0ACD-C581-4962-914D-A53DBDEFA603}"/>
          </ac:picMkLst>
        </pc:picChg>
        <pc:picChg chg="add mod">
          <ac:chgData name="Joanna Jonas" userId="9cff8eb6-f648-4d1a-a5b2-89986b7cf462" providerId="ADAL" clId="{0213C9F6-35AF-4C1D-9D4B-9420CEC76199}" dt="2022-04-29T11:27:01.838" v="5185" actId="1076"/>
          <ac:picMkLst>
            <pc:docMk/>
            <pc:sldMk cId="2726712880" sldId="290"/>
            <ac:picMk id="2050" creationId="{3FBE5826-D3B3-4D2B-9078-6701C0BEABBE}"/>
          </ac:picMkLst>
        </pc:picChg>
      </pc:sldChg>
      <pc:sldChg chg="modSp new del mod">
        <pc:chgData name="Joanna Jonas" userId="9cff8eb6-f648-4d1a-a5b2-89986b7cf462" providerId="ADAL" clId="{0213C9F6-35AF-4C1D-9D4B-9420CEC76199}" dt="2022-04-29T11:46:00.658" v="5950" actId="47"/>
        <pc:sldMkLst>
          <pc:docMk/>
          <pc:sldMk cId="363474692" sldId="291"/>
        </pc:sldMkLst>
        <pc:spChg chg="mod">
          <ac:chgData name="Joanna Jonas" userId="9cff8eb6-f648-4d1a-a5b2-89986b7cf462" providerId="ADAL" clId="{0213C9F6-35AF-4C1D-9D4B-9420CEC76199}" dt="2022-04-28T15:24:15.697" v="2335" actId="20577"/>
          <ac:spMkLst>
            <pc:docMk/>
            <pc:sldMk cId="363474692" sldId="291"/>
            <ac:spMk id="2" creationId="{C8A5C04F-8563-4BD7-B6B6-E0D1F16BD61E}"/>
          </ac:spMkLst>
        </pc:spChg>
        <pc:spChg chg="mod">
          <ac:chgData name="Joanna Jonas" userId="9cff8eb6-f648-4d1a-a5b2-89986b7cf462" providerId="ADAL" clId="{0213C9F6-35AF-4C1D-9D4B-9420CEC76199}" dt="2022-04-28T15:29:58.121" v="2353"/>
          <ac:spMkLst>
            <pc:docMk/>
            <pc:sldMk cId="363474692" sldId="291"/>
            <ac:spMk id="3" creationId="{363B95F7-0734-40AC-A554-1779768A5E7E}"/>
          </ac:spMkLst>
        </pc:spChg>
      </pc:sldChg>
      <pc:sldChg chg="modSp new mod">
        <pc:chgData name="Joanna Jonas" userId="9cff8eb6-f648-4d1a-a5b2-89986b7cf462" providerId="ADAL" clId="{0213C9F6-35AF-4C1D-9D4B-9420CEC76199}" dt="2022-05-05T10:27:49.596" v="9310" actId="1076"/>
        <pc:sldMkLst>
          <pc:docMk/>
          <pc:sldMk cId="4278768363" sldId="292"/>
        </pc:sldMkLst>
        <pc:spChg chg="mod">
          <ac:chgData name="Joanna Jonas" userId="9cff8eb6-f648-4d1a-a5b2-89986b7cf462" providerId="ADAL" clId="{0213C9F6-35AF-4C1D-9D4B-9420CEC76199}" dt="2022-05-03T13:38:40.700" v="7193" actId="20577"/>
          <ac:spMkLst>
            <pc:docMk/>
            <pc:sldMk cId="4278768363" sldId="292"/>
            <ac:spMk id="2" creationId="{E88300A2-6A46-4901-93CF-3E5FE38E6908}"/>
          </ac:spMkLst>
        </pc:spChg>
        <pc:spChg chg="mod">
          <ac:chgData name="Joanna Jonas" userId="9cff8eb6-f648-4d1a-a5b2-89986b7cf462" providerId="ADAL" clId="{0213C9F6-35AF-4C1D-9D4B-9420CEC76199}" dt="2022-05-05T10:27:49.596" v="9310" actId="1076"/>
          <ac:spMkLst>
            <pc:docMk/>
            <pc:sldMk cId="4278768363" sldId="292"/>
            <ac:spMk id="3" creationId="{3CDD7FE1-00EC-4CBB-BB65-45584DDE9993}"/>
          </ac:spMkLst>
        </pc:spChg>
      </pc:sldChg>
      <pc:sldChg chg="addSp delSp modSp mod chgLayout">
        <pc:chgData name="Joanna Jonas" userId="9cff8eb6-f648-4d1a-a5b2-89986b7cf462" providerId="ADAL" clId="{0213C9F6-35AF-4C1D-9D4B-9420CEC76199}" dt="2022-05-03T13:53:31.297" v="7821" actId="6549"/>
        <pc:sldMkLst>
          <pc:docMk/>
          <pc:sldMk cId="1139137967" sldId="293"/>
        </pc:sldMkLst>
        <pc:spChg chg="add del mod">
          <ac:chgData name="Joanna Jonas" userId="9cff8eb6-f648-4d1a-a5b2-89986b7cf462" providerId="ADAL" clId="{0213C9F6-35AF-4C1D-9D4B-9420CEC76199}" dt="2022-04-29T10:13:16.288" v="2827"/>
          <ac:spMkLst>
            <pc:docMk/>
            <pc:sldMk cId="1139137967" sldId="293"/>
            <ac:spMk id="2" creationId="{93D2998C-B0CE-4FAC-93D8-88A6C11D449E}"/>
          </ac:spMkLst>
        </pc:spChg>
        <pc:spChg chg="mod">
          <ac:chgData name="Joanna Jonas" userId="9cff8eb6-f648-4d1a-a5b2-89986b7cf462" providerId="ADAL" clId="{0213C9F6-35AF-4C1D-9D4B-9420CEC76199}" dt="2022-04-29T10:20:50.980" v="3367" actId="20577"/>
          <ac:spMkLst>
            <pc:docMk/>
            <pc:sldMk cId="1139137967" sldId="293"/>
            <ac:spMk id="5" creationId="{BC34197B-EEED-4A9C-B519-94BA42FB6D36}"/>
          </ac:spMkLst>
        </pc:spChg>
        <pc:spChg chg="add mod">
          <ac:chgData name="Joanna Jonas" userId="9cff8eb6-f648-4d1a-a5b2-89986b7cf462" providerId="ADAL" clId="{0213C9F6-35AF-4C1D-9D4B-9420CEC76199}" dt="2022-05-03T13:53:31.297" v="7821" actId="6549"/>
          <ac:spMkLst>
            <pc:docMk/>
            <pc:sldMk cId="1139137967" sldId="293"/>
            <ac:spMk id="6" creationId="{646E5706-DCB3-4FEE-A58D-9B34E6015AAA}"/>
          </ac:spMkLst>
        </pc:spChg>
      </pc:sldChg>
      <pc:sldChg chg="new del">
        <pc:chgData name="Joanna Jonas" userId="9cff8eb6-f648-4d1a-a5b2-89986b7cf462" providerId="ADAL" clId="{0213C9F6-35AF-4C1D-9D4B-9420CEC76199}" dt="2022-04-29T10:11:55.188" v="2794" actId="680"/>
        <pc:sldMkLst>
          <pc:docMk/>
          <pc:sldMk cId="1711972038" sldId="293"/>
        </pc:sldMkLst>
      </pc:sldChg>
      <pc:sldChg chg="delSp del mod">
        <pc:chgData name="Joanna Jonas" userId="9cff8eb6-f648-4d1a-a5b2-89986b7cf462" providerId="ADAL" clId="{0213C9F6-35AF-4C1D-9D4B-9420CEC76199}" dt="2022-04-29T10:12:11.724" v="2797" actId="47"/>
        <pc:sldMkLst>
          <pc:docMk/>
          <pc:sldMk cId="3052172943" sldId="293"/>
        </pc:sldMkLst>
        <pc:spChg chg="del">
          <ac:chgData name="Joanna Jonas" userId="9cff8eb6-f648-4d1a-a5b2-89986b7cf462" providerId="ADAL" clId="{0213C9F6-35AF-4C1D-9D4B-9420CEC76199}" dt="2022-04-29T10:12:04.509" v="2796" actId="478"/>
          <ac:spMkLst>
            <pc:docMk/>
            <pc:sldMk cId="3052172943" sldId="293"/>
            <ac:spMk id="6" creationId="{A67ED4D1-C86C-4E07-8D56-1F06F3070FF7}"/>
          </ac:spMkLst>
        </pc:spChg>
        <pc:picChg chg="del">
          <ac:chgData name="Joanna Jonas" userId="9cff8eb6-f648-4d1a-a5b2-89986b7cf462" providerId="ADAL" clId="{0213C9F6-35AF-4C1D-9D4B-9420CEC76199}" dt="2022-04-29T10:12:02.170" v="2795" actId="478"/>
          <ac:picMkLst>
            <pc:docMk/>
            <pc:sldMk cId="3052172943" sldId="293"/>
            <ac:picMk id="2" creationId="{48993B24-25F3-4C2E-8F4C-7508B9F73175}"/>
          </ac:picMkLst>
        </pc:picChg>
      </pc:sldChg>
      <pc:sldChg chg="modSp new del mod">
        <pc:chgData name="Joanna Jonas" userId="9cff8eb6-f648-4d1a-a5b2-89986b7cf462" providerId="ADAL" clId="{0213C9F6-35AF-4C1D-9D4B-9420CEC76199}" dt="2022-05-03T13:42:35.765" v="7499" actId="47"/>
        <pc:sldMkLst>
          <pc:docMk/>
          <pc:sldMk cId="4261919811" sldId="294"/>
        </pc:sldMkLst>
        <pc:spChg chg="mod">
          <ac:chgData name="Joanna Jonas" userId="9cff8eb6-f648-4d1a-a5b2-89986b7cf462" providerId="ADAL" clId="{0213C9F6-35AF-4C1D-9D4B-9420CEC76199}" dt="2022-05-03T13:42:23.144" v="7495" actId="21"/>
          <ac:spMkLst>
            <pc:docMk/>
            <pc:sldMk cId="4261919811" sldId="294"/>
            <ac:spMk id="3" creationId="{3141E352-9037-4B5F-88D8-CBFD1FF22B74}"/>
          </ac:spMkLst>
        </pc:spChg>
      </pc:sldChg>
      <pc:sldChg chg="addSp modSp new mod">
        <pc:chgData name="Joanna Jonas" userId="9cff8eb6-f648-4d1a-a5b2-89986b7cf462" providerId="ADAL" clId="{0213C9F6-35AF-4C1D-9D4B-9420CEC76199}" dt="2022-05-05T10:24:38.337" v="8784" actId="20577"/>
        <pc:sldMkLst>
          <pc:docMk/>
          <pc:sldMk cId="2820246716" sldId="295"/>
        </pc:sldMkLst>
        <pc:spChg chg="mod">
          <ac:chgData name="Joanna Jonas" userId="9cff8eb6-f648-4d1a-a5b2-89986b7cf462" providerId="ADAL" clId="{0213C9F6-35AF-4C1D-9D4B-9420CEC76199}" dt="2022-05-03T13:25:13.392" v="6037" actId="20577"/>
          <ac:spMkLst>
            <pc:docMk/>
            <pc:sldMk cId="2820246716" sldId="295"/>
            <ac:spMk id="2" creationId="{DC2EED42-0F72-4A89-BCAE-6FB5C2A6AC5B}"/>
          </ac:spMkLst>
        </pc:spChg>
        <pc:spChg chg="mod">
          <ac:chgData name="Joanna Jonas" userId="9cff8eb6-f648-4d1a-a5b2-89986b7cf462" providerId="ADAL" clId="{0213C9F6-35AF-4C1D-9D4B-9420CEC76199}" dt="2022-05-05T10:24:38.337" v="8784" actId="20577"/>
          <ac:spMkLst>
            <pc:docMk/>
            <pc:sldMk cId="2820246716" sldId="295"/>
            <ac:spMk id="3" creationId="{B180E57B-EEF9-4FCF-B7E0-2B4AF0569CAA}"/>
          </ac:spMkLst>
        </pc:spChg>
        <pc:picChg chg="add mod">
          <ac:chgData name="Joanna Jonas" userId="9cff8eb6-f648-4d1a-a5b2-89986b7cf462" providerId="ADAL" clId="{0213C9F6-35AF-4C1D-9D4B-9420CEC76199}" dt="2022-05-03T14:06:51.224" v="8224" actId="1076"/>
          <ac:picMkLst>
            <pc:docMk/>
            <pc:sldMk cId="2820246716" sldId="295"/>
            <ac:picMk id="1026" creationId="{47B710A2-D49E-4329-8A12-49FD6C618A21}"/>
          </ac:picMkLst>
        </pc:picChg>
      </pc:sldChg>
      <pc:sldChg chg="modSp new del mod">
        <pc:chgData name="Joanna Jonas" userId="9cff8eb6-f648-4d1a-a5b2-89986b7cf462" providerId="ADAL" clId="{0213C9F6-35AF-4C1D-9D4B-9420CEC76199}" dt="2022-05-03T14:08:23.818" v="8405" actId="47"/>
        <pc:sldMkLst>
          <pc:docMk/>
          <pc:sldMk cId="1037888329" sldId="296"/>
        </pc:sldMkLst>
        <pc:spChg chg="mod">
          <ac:chgData name="Joanna Jonas" userId="9cff8eb6-f648-4d1a-a5b2-89986b7cf462" providerId="ADAL" clId="{0213C9F6-35AF-4C1D-9D4B-9420CEC76199}" dt="2022-05-03T14:07:23.921" v="8230" actId="21"/>
          <ac:spMkLst>
            <pc:docMk/>
            <pc:sldMk cId="1037888329" sldId="296"/>
            <ac:spMk id="3" creationId="{EE1189BF-D784-45FE-8034-6493D971D394}"/>
          </ac:spMkLst>
        </pc:spChg>
      </pc:sldChg>
      <pc:sldChg chg="addSp delSp modSp new mod">
        <pc:chgData name="Joanna Jonas" userId="9cff8eb6-f648-4d1a-a5b2-89986b7cf462" providerId="ADAL" clId="{0213C9F6-35AF-4C1D-9D4B-9420CEC76199}" dt="2022-05-05T10:25:34.557" v="8797" actId="14734"/>
        <pc:sldMkLst>
          <pc:docMk/>
          <pc:sldMk cId="2734475138" sldId="297"/>
        </pc:sldMkLst>
        <pc:spChg chg="mod">
          <ac:chgData name="Joanna Jonas" userId="9cff8eb6-f648-4d1a-a5b2-89986b7cf462" providerId="ADAL" clId="{0213C9F6-35AF-4C1D-9D4B-9420CEC76199}" dt="2022-05-03T13:37:44.213" v="7151" actId="20577"/>
          <ac:spMkLst>
            <pc:docMk/>
            <pc:sldMk cId="2734475138" sldId="297"/>
            <ac:spMk id="2" creationId="{5788EFA2-8B16-470D-B11E-DA9F29A8EE19}"/>
          </ac:spMkLst>
        </pc:spChg>
        <pc:spChg chg="del mod">
          <ac:chgData name="Joanna Jonas" userId="9cff8eb6-f648-4d1a-a5b2-89986b7cf462" providerId="ADAL" clId="{0213C9F6-35AF-4C1D-9D4B-9420CEC76199}" dt="2022-05-03T13:28:01.911" v="6314" actId="3680"/>
          <ac:spMkLst>
            <pc:docMk/>
            <pc:sldMk cId="2734475138" sldId="297"/>
            <ac:spMk id="3" creationId="{0AC8C2A6-E688-4D75-8144-A67ABA27C1DA}"/>
          </ac:spMkLst>
        </pc:spChg>
        <pc:graphicFrameChg chg="add mod ord modGraphic">
          <ac:chgData name="Joanna Jonas" userId="9cff8eb6-f648-4d1a-a5b2-89986b7cf462" providerId="ADAL" clId="{0213C9F6-35AF-4C1D-9D4B-9420CEC76199}" dt="2022-05-05T10:25:34.557" v="8797" actId="14734"/>
          <ac:graphicFrameMkLst>
            <pc:docMk/>
            <pc:sldMk cId="2734475138" sldId="297"/>
            <ac:graphicFrameMk id="4" creationId="{3F71C58A-2302-4369-AC46-6471FC9F873F}"/>
          </ac:graphicFrameMkLst>
        </pc:graphicFrameChg>
      </pc:sldChg>
      <pc:sldChg chg="addSp delSp modSp new mod">
        <pc:chgData name="Joanna Jonas" userId="9cff8eb6-f648-4d1a-a5b2-89986b7cf462" providerId="ADAL" clId="{0213C9F6-35AF-4C1D-9D4B-9420CEC76199}" dt="2022-05-05T10:44:27.113" v="9903" actId="20577"/>
        <pc:sldMkLst>
          <pc:docMk/>
          <pc:sldMk cId="233805045" sldId="298"/>
        </pc:sldMkLst>
        <pc:spChg chg="mod">
          <ac:chgData name="Joanna Jonas" userId="9cff8eb6-f648-4d1a-a5b2-89986b7cf462" providerId="ADAL" clId="{0213C9F6-35AF-4C1D-9D4B-9420CEC76199}" dt="2022-05-05T10:32:36.147" v="9619" actId="20577"/>
          <ac:spMkLst>
            <pc:docMk/>
            <pc:sldMk cId="233805045" sldId="298"/>
            <ac:spMk id="2" creationId="{3BBCD93B-2576-443A-BD11-58A2443F6BA6}"/>
          </ac:spMkLst>
        </pc:spChg>
        <pc:spChg chg="mod">
          <ac:chgData name="Joanna Jonas" userId="9cff8eb6-f648-4d1a-a5b2-89986b7cf462" providerId="ADAL" clId="{0213C9F6-35AF-4C1D-9D4B-9420CEC76199}" dt="2022-05-05T10:44:27.113" v="9903" actId="20577"/>
          <ac:spMkLst>
            <pc:docMk/>
            <pc:sldMk cId="233805045" sldId="298"/>
            <ac:spMk id="3" creationId="{4853A12E-D0F3-435F-B2CE-F3EC2641F3C3}"/>
          </ac:spMkLst>
        </pc:spChg>
        <pc:graphicFrameChg chg="add del mod modGraphic">
          <ac:chgData name="Joanna Jonas" userId="9cff8eb6-f648-4d1a-a5b2-89986b7cf462" providerId="ADAL" clId="{0213C9F6-35AF-4C1D-9D4B-9420CEC76199}" dt="2022-05-05T10:42:29.964" v="9711"/>
          <ac:graphicFrameMkLst>
            <pc:docMk/>
            <pc:sldMk cId="233805045" sldId="298"/>
            <ac:graphicFrameMk id="4" creationId="{16CEE666-9535-4C69-A010-4FA8EC997E52}"/>
          </ac:graphicFrameMkLst>
        </pc:graphicFrameChg>
      </pc:sldChg>
      <pc:sldChg chg="modSp new del mod">
        <pc:chgData name="Joanna Jonas" userId="9cff8eb6-f648-4d1a-a5b2-89986b7cf462" providerId="ADAL" clId="{0213C9F6-35AF-4C1D-9D4B-9420CEC76199}" dt="2022-05-03T13:26:28.357" v="6311" actId="47"/>
        <pc:sldMkLst>
          <pc:docMk/>
          <pc:sldMk cId="2363428666" sldId="298"/>
        </pc:sldMkLst>
        <pc:spChg chg="mod">
          <ac:chgData name="Joanna Jonas" userId="9cff8eb6-f648-4d1a-a5b2-89986b7cf462" providerId="ADAL" clId="{0213C9F6-35AF-4C1D-9D4B-9420CEC76199}" dt="2022-05-03T13:24:18.782" v="5984"/>
          <ac:spMkLst>
            <pc:docMk/>
            <pc:sldMk cId="2363428666" sldId="298"/>
            <ac:spMk id="3" creationId="{82A69FC6-E246-4C90-9086-26D4F27339E1}"/>
          </ac:spMkLst>
        </pc:spChg>
      </pc:sldChg>
      <pc:sldChg chg="addSp delSp modSp new mod">
        <pc:chgData name="Joanna Jonas" userId="9cff8eb6-f648-4d1a-a5b2-89986b7cf462" providerId="ADAL" clId="{0213C9F6-35AF-4C1D-9D4B-9420CEC76199}" dt="2022-05-05T13:07:13.169" v="9905" actId="1076"/>
        <pc:sldMkLst>
          <pc:docMk/>
          <pc:sldMk cId="1703424621" sldId="299"/>
        </pc:sldMkLst>
        <pc:spChg chg="del">
          <ac:chgData name="Joanna Jonas" userId="9cff8eb6-f648-4d1a-a5b2-89986b7cf462" providerId="ADAL" clId="{0213C9F6-35AF-4C1D-9D4B-9420CEC76199}" dt="2022-05-05T10:35:37.074" v="9705" actId="478"/>
          <ac:spMkLst>
            <pc:docMk/>
            <pc:sldMk cId="1703424621" sldId="299"/>
            <ac:spMk id="2" creationId="{4B014A2F-A126-4C75-AEB7-86ADE2C66434}"/>
          </ac:spMkLst>
        </pc:spChg>
        <pc:spChg chg="mod">
          <ac:chgData name="Joanna Jonas" userId="9cff8eb6-f648-4d1a-a5b2-89986b7cf462" providerId="ADAL" clId="{0213C9F6-35AF-4C1D-9D4B-9420CEC76199}" dt="2022-05-05T10:35:33.178" v="9704" actId="255"/>
          <ac:spMkLst>
            <pc:docMk/>
            <pc:sldMk cId="1703424621" sldId="299"/>
            <ac:spMk id="3" creationId="{91733C39-0E3D-4536-8B92-A6C949331CDC}"/>
          </ac:spMkLst>
        </pc:spChg>
        <pc:picChg chg="add mod">
          <ac:chgData name="Joanna Jonas" userId="9cff8eb6-f648-4d1a-a5b2-89986b7cf462" providerId="ADAL" clId="{0213C9F6-35AF-4C1D-9D4B-9420CEC76199}" dt="2022-05-05T13:07:13.169" v="9905" actId="1076"/>
          <ac:picMkLst>
            <pc:docMk/>
            <pc:sldMk cId="1703424621" sldId="299"/>
            <ac:picMk id="1026" creationId="{4E5FFCCF-A2C8-4341-9F72-B6B4826DD614}"/>
          </ac:picMkLst>
        </pc:picChg>
      </pc:sldChg>
      <pc:sldChg chg="addSp modSp new mod">
        <pc:chgData name="Joanna Jonas" userId="9cff8eb6-f648-4d1a-a5b2-89986b7cf462" providerId="ADAL" clId="{0213C9F6-35AF-4C1D-9D4B-9420CEC76199}" dt="2022-05-05T14:28:43.192" v="11102" actId="255"/>
        <pc:sldMkLst>
          <pc:docMk/>
          <pc:sldMk cId="2231328929" sldId="300"/>
        </pc:sldMkLst>
        <pc:spChg chg="mod">
          <ac:chgData name="Joanna Jonas" userId="9cff8eb6-f648-4d1a-a5b2-89986b7cf462" providerId="ADAL" clId="{0213C9F6-35AF-4C1D-9D4B-9420CEC76199}" dt="2022-05-05T14:22:29.929" v="10496" actId="20577"/>
          <ac:spMkLst>
            <pc:docMk/>
            <pc:sldMk cId="2231328929" sldId="300"/>
            <ac:spMk id="2" creationId="{A46C3124-2BB2-41BB-9A1F-A6FD8CA087C5}"/>
          </ac:spMkLst>
        </pc:spChg>
        <pc:spChg chg="mod">
          <ac:chgData name="Joanna Jonas" userId="9cff8eb6-f648-4d1a-a5b2-89986b7cf462" providerId="ADAL" clId="{0213C9F6-35AF-4C1D-9D4B-9420CEC76199}" dt="2022-05-05T14:28:43.192" v="11102" actId="255"/>
          <ac:spMkLst>
            <pc:docMk/>
            <pc:sldMk cId="2231328929" sldId="300"/>
            <ac:spMk id="3" creationId="{DE94C1E5-BF42-44EF-A340-46170B88E85D}"/>
          </ac:spMkLst>
        </pc:spChg>
        <pc:picChg chg="add mod">
          <ac:chgData name="Joanna Jonas" userId="9cff8eb6-f648-4d1a-a5b2-89986b7cf462" providerId="ADAL" clId="{0213C9F6-35AF-4C1D-9D4B-9420CEC76199}" dt="2022-05-05T14:26:29.390" v="11001" actId="1076"/>
          <ac:picMkLst>
            <pc:docMk/>
            <pc:sldMk cId="2231328929" sldId="300"/>
            <ac:picMk id="5" creationId="{223CC088-255A-4431-8A0B-EC3A41CE106C}"/>
          </ac:picMkLst>
        </pc:picChg>
      </pc:sldChg>
      <pc:sldMasterChg chg="del delSldLayout">
        <pc:chgData name="Joanna Jonas" userId="9cff8eb6-f648-4d1a-a5b2-89986b7cf462" providerId="ADAL" clId="{0213C9F6-35AF-4C1D-9D4B-9420CEC76199}" dt="2022-04-29T10:32:10.177" v="3909" actId="47"/>
        <pc:sldMasterMkLst>
          <pc:docMk/>
          <pc:sldMasterMk cId="970583726" sldId="2147483852"/>
        </pc:sldMasterMkLst>
        <pc:sldLayoutChg chg="del">
          <pc:chgData name="Joanna Jonas" userId="9cff8eb6-f648-4d1a-a5b2-89986b7cf462" providerId="ADAL" clId="{0213C9F6-35AF-4C1D-9D4B-9420CEC76199}" dt="2022-04-29T10:32:10.177" v="3909" actId="47"/>
          <pc:sldLayoutMkLst>
            <pc:docMk/>
            <pc:sldMasterMk cId="970583726" sldId="2147483852"/>
            <pc:sldLayoutMk cId="1564738376" sldId="2147483853"/>
          </pc:sldLayoutMkLst>
        </pc:sldLayoutChg>
        <pc:sldLayoutChg chg="del">
          <pc:chgData name="Joanna Jonas" userId="9cff8eb6-f648-4d1a-a5b2-89986b7cf462" providerId="ADAL" clId="{0213C9F6-35AF-4C1D-9D4B-9420CEC76199}" dt="2022-04-29T10:32:10.177" v="3909" actId="47"/>
          <pc:sldLayoutMkLst>
            <pc:docMk/>
            <pc:sldMasterMk cId="970583726" sldId="2147483852"/>
            <pc:sldLayoutMk cId="2401963254" sldId="2147483854"/>
          </pc:sldLayoutMkLst>
        </pc:sldLayoutChg>
        <pc:sldLayoutChg chg="del">
          <pc:chgData name="Joanna Jonas" userId="9cff8eb6-f648-4d1a-a5b2-89986b7cf462" providerId="ADAL" clId="{0213C9F6-35AF-4C1D-9D4B-9420CEC76199}" dt="2022-04-29T10:32:10.177" v="3909" actId="47"/>
          <pc:sldLayoutMkLst>
            <pc:docMk/>
            <pc:sldMasterMk cId="970583726" sldId="2147483852"/>
            <pc:sldLayoutMk cId="104282737" sldId="2147483855"/>
          </pc:sldLayoutMkLst>
        </pc:sldLayoutChg>
        <pc:sldLayoutChg chg="del">
          <pc:chgData name="Joanna Jonas" userId="9cff8eb6-f648-4d1a-a5b2-89986b7cf462" providerId="ADAL" clId="{0213C9F6-35AF-4C1D-9D4B-9420CEC76199}" dt="2022-04-29T10:32:10.177" v="3909" actId="47"/>
          <pc:sldLayoutMkLst>
            <pc:docMk/>
            <pc:sldMasterMk cId="970583726" sldId="2147483852"/>
            <pc:sldLayoutMk cId="4231362003" sldId="2147483856"/>
          </pc:sldLayoutMkLst>
        </pc:sldLayoutChg>
        <pc:sldLayoutChg chg="del">
          <pc:chgData name="Joanna Jonas" userId="9cff8eb6-f648-4d1a-a5b2-89986b7cf462" providerId="ADAL" clId="{0213C9F6-35AF-4C1D-9D4B-9420CEC76199}" dt="2022-04-29T10:32:10.177" v="3909" actId="47"/>
          <pc:sldLayoutMkLst>
            <pc:docMk/>
            <pc:sldMasterMk cId="970583726" sldId="2147483852"/>
            <pc:sldLayoutMk cId="739920568" sldId="2147483857"/>
          </pc:sldLayoutMkLst>
        </pc:sldLayoutChg>
        <pc:sldLayoutChg chg="del">
          <pc:chgData name="Joanna Jonas" userId="9cff8eb6-f648-4d1a-a5b2-89986b7cf462" providerId="ADAL" clId="{0213C9F6-35AF-4C1D-9D4B-9420CEC76199}" dt="2022-04-29T10:32:10.177" v="3909" actId="47"/>
          <pc:sldLayoutMkLst>
            <pc:docMk/>
            <pc:sldMasterMk cId="970583726" sldId="2147483852"/>
            <pc:sldLayoutMk cId="727883131" sldId="2147483858"/>
          </pc:sldLayoutMkLst>
        </pc:sldLayoutChg>
        <pc:sldLayoutChg chg="del">
          <pc:chgData name="Joanna Jonas" userId="9cff8eb6-f648-4d1a-a5b2-89986b7cf462" providerId="ADAL" clId="{0213C9F6-35AF-4C1D-9D4B-9420CEC76199}" dt="2022-04-29T10:32:10.177" v="3909" actId="47"/>
          <pc:sldLayoutMkLst>
            <pc:docMk/>
            <pc:sldMasterMk cId="970583726" sldId="2147483852"/>
            <pc:sldLayoutMk cId="495779198" sldId="2147483859"/>
          </pc:sldLayoutMkLst>
        </pc:sldLayoutChg>
        <pc:sldLayoutChg chg="del">
          <pc:chgData name="Joanna Jonas" userId="9cff8eb6-f648-4d1a-a5b2-89986b7cf462" providerId="ADAL" clId="{0213C9F6-35AF-4C1D-9D4B-9420CEC76199}" dt="2022-04-29T10:32:10.177" v="3909" actId="47"/>
          <pc:sldLayoutMkLst>
            <pc:docMk/>
            <pc:sldMasterMk cId="970583726" sldId="2147483852"/>
            <pc:sldLayoutMk cId="1215424709" sldId="2147483860"/>
          </pc:sldLayoutMkLst>
        </pc:sldLayoutChg>
        <pc:sldLayoutChg chg="del">
          <pc:chgData name="Joanna Jonas" userId="9cff8eb6-f648-4d1a-a5b2-89986b7cf462" providerId="ADAL" clId="{0213C9F6-35AF-4C1D-9D4B-9420CEC76199}" dt="2022-04-29T10:32:10.177" v="3909" actId="47"/>
          <pc:sldLayoutMkLst>
            <pc:docMk/>
            <pc:sldMasterMk cId="970583726" sldId="2147483852"/>
            <pc:sldLayoutMk cId="3054964318" sldId="2147483861"/>
          </pc:sldLayoutMkLst>
        </pc:sldLayoutChg>
        <pc:sldLayoutChg chg="del">
          <pc:chgData name="Joanna Jonas" userId="9cff8eb6-f648-4d1a-a5b2-89986b7cf462" providerId="ADAL" clId="{0213C9F6-35AF-4C1D-9D4B-9420CEC76199}" dt="2022-04-29T10:32:10.177" v="3909" actId="47"/>
          <pc:sldLayoutMkLst>
            <pc:docMk/>
            <pc:sldMasterMk cId="970583726" sldId="2147483852"/>
            <pc:sldLayoutMk cId="3702763006" sldId="2147483862"/>
          </pc:sldLayoutMkLst>
        </pc:sldLayoutChg>
        <pc:sldLayoutChg chg="del">
          <pc:chgData name="Joanna Jonas" userId="9cff8eb6-f648-4d1a-a5b2-89986b7cf462" providerId="ADAL" clId="{0213C9F6-35AF-4C1D-9D4B-9420CEC76199}" dt="2022-04-29T10:32:10.177" v="3909" actId="47"/>
          <pc:sldLayoutMkLst>
            <pc:docMk/>
            <pc:sldMasterMk cId="970583726" sldId="2147483852"/>
            <pc:sldLayoutMk cId="2150681716" sldId="21474838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158AC-7B1F-453C-8B48-E0ABB61526ED}" type="datetimeFigureOut">
              <a:rPr lang="en-GB" smtClean="0"/>
              <a:t>05/05/2022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46F70-2842-4D11-8B7F-67D550C32649}" type="slidenum">
              <a:rPr lang="en-GB" smtClean="0"/>
              <a:t>‹#›</a:t>
            </a:fld>
            <a:endParaRPr lang="en-GB"/>
          </a:p>
        </p:txBody>
      </p:sp>
    </p:spTree>
    <p:extLst>
      <p:ext uri="{BB962C8B-B14F-4D97-AF65-F5344CB8AC3E}">
        <p14:creationId xmlns:p14="http://schemas.microsoft.com/office/powerpoint/2010/main" val="103903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946F70-2842-4D11-8B7F-67D550C32649}" type="slidenum">
              <a:rPr lang="en-GB" smtClean="0"/>
              <a:t>2</a:t>
            </a:fld>
            <a:endParaRPr lang="en-GB"/>
          </a:p>
        </p:txBody>
      </p:sp>
    </p:spTree>
    <p:extLst>
      <p:ext uri="{BB962C8B-B14F-4D97-AF65-F5344CB8AC3E}">
        <p14:creationId xmlns:p14="http://schemas.microsoft.com/office/powerpoint/2010/main" val="83141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946F70-2842-4D11-8B7F-67D550C32649}" type="slidenum">
              <a:rPr lang="en-GB" smtClean="0"/>
              <a:t>3</a:t>
            </a:fld>
            <a:endParaRPr lang="en-GB"/>
          </a:p>
        </p:txBody>
      </p:sp>
    </p:spTree>
    <p:extLst>
      <p:ext uri="{BB962C8B-B14F-4D97-AF65-F5344CB8AC3E}">
        <p14:creationId xmlns:p14="http://schemas.microsoft.com/office/powerpoint/2010/main" val="225686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946F70-2842-4D11-8B7F-67D550C32649}" type="slidenum">
              <a:rPr lang="en-GB" smtClean="0"/>
              <a:t>10</a:t>
            </a:fld>
            <a:endParaRPr lang="en-GB"/>
          </a:p>
        </p:txBody>
      </p:sp>
    </p:spTree>
    <p:extLst>
      <p:ext uri="{BB962C8B-B14F-4D97-AF65-F5344CB8AC3E}">
        <p14:creationId xmlns:p14="http://schemas.microsoft.com/office/powerpoint/2010/main" val="100983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ast Suffolk">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0070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latin typeface="Calibri" panose="020F0502020204030204" pitchFamily="34" charset="0"/>
                <a:cs typeface="Calibri" panose="020F050202020403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November 18</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pic>
        <p:nvPicPr>
          <p:cNvPr id="10" name="Picture 9">
            <a:extLst>
              <a:ext uri="{FF2B5EF4-FFF2-40B4-BE49-F238E27FC236}">
                <a16:creationId xmlns:a16="http://schemas.microsoft.com/office/drawing/2014/main" id="{7443B271-38E0-4C4F-A091-BFE38A382158}"/>
              </a:ext>
            </a:extLst>
          </p:cNvPr>
          <p:cNvPicPr>
            <a:picLocks noChangeAspect="1"/>
          </p:cNvPicPr>
          <p:nvPr/>
        </p:nvPicPr>
        <p:blipFill>
          <a:blip r:embed="rId2"/>
          <a:stretch>
            <a:fillRect/>
          </a:stretch>
        </p:blipFill>
        <p:spPr>
          <a:xfrm>
            <a:off x="9277168" y="687185"/>
            <a:ext cx="2911507" cy="24244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Isosceles Triangle 6">
            <a:extLst>
              <a:ext uri="{FF2B5EF4-FFF2-40B4-BE49-F238E27FC236}">
                <a16:creationId xmlns:a16="http://schemas.microsoft.com/office/drawing/2014/main" id="{81B34F76-C511-4F07-A8F5-DC9F0A83E40E}"/>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Isosceles Triangle 6">
            <a:extLst>
              <a:ext uri="{FF2B5EF4-FFF2-40B4-BE49-F238E27FC236}">
                <a16:creationId xmlns:a16="http://schemas.microsoft.com/office/drawing/2014/main" id="{D49C3746-7E6E-4F68-A24F-2A82D0B6DB36}"/>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Isosceles Triangle 10">
            <a:extLst>
              <a:ext uri="{FF2B5EF4-FFF2-40B4-BE49-F238E27FC236}">
                <a16:creationId xmlns:a16="http://schemas.microsoft.com/office/drawing/2014/main" id="{9CD90868-FEDD-4C98-A4B9-C888BB54D32C}"/>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5/5/2022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
        <p:nvSpPr>
          <p:cNvPr id="13" name="Isosceles Triangle 12">
            <a:extLst>
              <a:ext uri="{FF2B5EF4-FFF2-40B4-BE49-F238E27FC236}">
                <a16:creationId xmlns:a16="http://schemas.microsoft.com/office/drawing/2014/main" id="{D723E958-D9F5-4B42-9CB3-8AFDC704275E}"/>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5/5/2022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
        <p:nvSpPr>
          <p:cNvPr id="9" name="Isosceles Triangle 8">
            <a:extLst>
              <a:ext uri="{FF2B5EF4-FFF2-40B4-BE49-F238E27FC236}">
                <a16:creationId xmlns:a16="http://schemas.microsoft.com/office/drawing/2014/main" id="{0C088C68-BC4F-413F-AE79-8975556017C1}"/>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
        <p:nvSpPr>
          <p:cNvPr id="8" name="Isosceles Triangle 7">
            <a:extLst>
              <a:ext uri="{FF2B5EF4-FFF2-40B4-BE49-F238E27FC236}">
                <a16:creationId xmlns:a16="http://schemas.microsoft.com/office/drawing/2014/main" id="{E1CF3758-007A-45CF-B091-6D7FD3F2B69F}"/>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Isosceles Triangle 10">
            <a:extLst>
              <a:ext uri="{FF2B5EF4-FFF2-40B4-BE49-F238E27FC236}">
                <a16:creationId xmlns:a16="http://schemas.microsoft.com/office/drawing/2014/main" id="{88037BB6-EB6B-4016-8BF9-018F4E48B137}"/>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Isosceles Triangle 10">
            <a:extLst>
              <a:ext uri="{FF2B5EF4-FFF2-40B4-BE49-F238E27FC236}">
                <a16:creationId xmlns:a16="http://schemas.microsoft.com/office/drawing/2014/main" id="{CFDFCC18-BF60-41A6-9544-747206C7062D}"/>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6032" y="1143000"/>
            <a:ext cx="2834640" cy="2377440"/>
          </a:xfrm>
        </p:spPr>
        <p:txBody>
          <a:bodyPr anchor="b">
            <a:normAutofit/>
          </a:bodyPr>
          <a:lstStyle>
            <a:lvl1pPr>
              <a:defRPr sz="3200" b="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5/5/2022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0070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5/5/2022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
        <p:nvSpPr>
          <p:cNvPr id="9" name="Isosceles Triangle 8">
            <a:extLst>
              <a:ext uri="{FF2B5EF4-FFF2-40B4-BE49-F238E27FC236}">
                <a16:creationId xmlns:a16="http://schemas.microsoft.com/office/drawing/2014/main" id="{71011D07-C1A8-4B17-B989-B0A199EF4B74}"/>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Calibri" panose="020F0502020204030204" pitchFamily="34" charset="0"/>
          <a:ea typeface="+mj-ea"/>
          <a:cs typeface="Calibri" panose="020F0502020204030204" pitchFamily="34"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27964-1915-4FC1-89C5-298E06F26641}"/>
              </a:ext>
            </a:extLst>
          </p:cNvPr>
          <p:cNvSpPr>
            <a:spLocks noGrp="1"/>
          </p:cNvSpPr>
          <p:nvPr>
            <p:ph type="ctrTitle"/>
          </p:nvPr>
        </p:nvSpPr>
        <p:spPr/>
        <p:txBody>
          <a:bodyPr/>
          <a:lstStyle/>
          <a:p>
            <a:r>
              <a:rPr lang="en-GB" dirty="0"/>
              <a:t>East Suffolk Council – delivering in Lowestoft</a:t>
            </a:r>
          </a:p>
        </p:txBody>
      </p:sp>
      <p:sp>
        <p:nvSpPr>
          <p:cNvPr id="3" name="Subtitle 2">
            <a:extLst>
              <a:ext uri="{FF2B5EF4-FFF2-40B4-BE49-F238E27FC236}">
                <a16:creationId xmlns:a16="http://schemas.microsoft.com/office/drawing/2014/main" id="{DB6E9B1C-B20E-45F8-85B3-D39FDE145826}"/>
              </a:ext>
            </a:extLst>
          </p:cNvPr>
          <p:cNvSpPr>
            <a:spLocks noGrp="1"/>
          </p:cNvSpPr>
          <p:nvPr>
            <p:ph type="subTitle" idx="1"/>
          </p:nvPr>
        </p:nvSpPr>
        <p:spPr>
          <a:xfrm>
            <a:off x="1100014" y="4670246"/>
            <a:ext cx="7872535" cy="914400"/>
          </a:xfrm>
        </p:spPr>
        <p:txBody>
          <a:bodyPr>
            <a:normAutofit fontScale="92500" lnSpcReduction="20000"/>
          </a:bodyPr>
          <a:lstStyle/>
          <a:p>
            <a:r>
              <a:rPr lang="en-GB" dirty="0"/>
              <a:t>Cllr Steve Gallant, Leader of the Council</a:t>
            </a:r>
          </a:p>
          <a:p>
            <a:r>
              <a:rPr lang="en-GB" dirty="0"/>
              <a:t>Cllr Craig Rivett, Deputy Leader &amp; Cabinet Member for Economic Development  </a:t>
            </a:r>
          </a:p>
        </p:txBody>
      </p:sp>
    </p:spTree>
    <p:extLst>
      <p:ext uri="{BB962C8B-B14F-4D97-AF65-F5344CB8AC3E}">
        <p14:creationId xmlns:p14="http://schemas.microsoft.com/office/powerpoint/2010/main" val="1288197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ED42-0F72-4A89-BCAE-6FB5C2A6AC5B}"/>
              </a:ext>
            </a:extLst>
          </p:cNvPr>
          <p:cNvSpPr>
            <a:spLocks noGrp="1"/>
          </p:cNvSpPr>
          <p:nvPr>
            <p:ph type="title"/>
          </p:nvPr>
        </p:nvSpPr>
        <p:spPr/>
        <p:txBody>
          <a:bodyPr/>
          <a:lstStyle/>
          <a:p>
            <a:r>
              <a:rPr lang="en-GB" dirty="0"/>
              <a:t>Lowestoft and Northern Parishes Community Partnership</a:t>
            </a:r>
          </a:p>
        </p:txBody>
      </p:sp>
      <p:sp>
        <p:nvSpPr>
          <p:cNvPr id="3" name="Content Placeholder 2">
            <a:extLst>
              <a:ext uri="{FF2B5EF4-FFF2-40B4-BE49-F238E27FC236}">
                <a16:creationId xmlns:a16="http://schemas.microsoft.com/office/drawing/2014/main" id="{B180E57B-EEF9-4FCF-B7E0-2B4AF0569CAA}"/>
              </a:ext>
            </a:extLst>
          </p:cNvPr>
          <p:cNvSpPr>
            <a:spLocks noGrp="1"/>
          </p:cNvSpPr>
          <p:nvPr>
            <p:ph idx="1"/>
          </p:nvPr>
        </p:nvSpPr>
        <p:spPr/>
        <p:txBody>
          <a:bodyPr>
            <a:normAutofit/>
          </a:bodyPr>
          <a:lstStyle/>
          <a:p>
            <a:pPr marL="0" indent="0">
              <a:buNone/>
            </a:pPr>
            <a:endParaRPr lang="en-GB" sz="2800" dirty="0"/>
          </a:p>
          <a:p>
            <a:pPr marL="0" indent="0">
              <a:buNone/>
            </a:pPr>
            <a:endParaRPr lang="en-GB" sz="2800" dirty="0"/>
          </a:p>
          <a:p>
            <a:pPr marL="0" indent="0">
              <a:buNone/>
            </a:pPr>
            <a:r>
              <a:rPr lang="en-GB" sz="2800" dirty="0"/>
              <a:t>Three priorities: </a:t>
            </a:r>
          </a:p>
          <a:p>
            <a:pPr lvl="1"/>
            <a:r>
              <a:rPr lang="en-GB" sz="2600" dirty="0"/>
              <a:t>Tackle Childhood Obesity</a:t>
            </a:r>
          </a:p>
          <a:p>
            <a:pPr lvl="1"/>
            <a:r>
              <a:rPr lang="en-GB" sz="2600" dirty="0"/>
              <a:t>Social Isolation and Loneliness</a:t>
            </a:r>
          </a:p>
          <a:p>
            <a:pPr lvl="1"/>
            <a:r>
              <a:rPr lang="en-GB" sz="2600" dirty="0"/>
              <a:t>Mental Health and Wellbeing</a:t>
            </a:r>
          </a:p>
          <a:p>
            <a:r>
              <a:rPr lang="en-GB" sz="2800" dirty="0"/>
              <a:t>Annual budget of £25k + opportunity to bid from central pot or pool resources with other CPs </a:t>
            </a:r>
          </a:p>
        </p:txBody>
      </p:sp>
      <p:pic>
        <p:nvPicPr>
          <p:cNvPr id="1026" name="Picture 2" descr="See the source image">
            <a:extLst>
              <a:ext uri="{FF2B5EF4-FFF2-40B4-BE49-F238E27FC236}">
                <a16:creationId xmlns:a16="http://schemas.microsoft.com/office/drawing/2014/main" id="{47B710A2-D49E-4329-8A12-49FD6C618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6868" y="582930"/>
            <a:ext cx="33337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24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8EFA2-8B16-470D-B11E-DA9F29A8EE19}"/>
              </a:ext>
            </a:extLst>
          </p:cNvPr>
          <p:cNvSpPr>
            <a:spLocks noGrp="1"/>
          </p:cNvSpPr>
          <p:nvPr>
            <p:ph type="title"/>
          </p:nvPr>
        </p:nvSpPr>
        <p:spPr/>
        <p:txBody>
          <a:bodyPr/>
          <a:lstStyle/>
          <a:p>
            <a:r>
              <a:rPr lang="en-GB" dirty="0"/>
              <a:t>Budget allocation for 2021/22</a:t>
            </a:r>
          </a:p>
        </p:txBody>
      </p:sp>
      <p:graphicFrame>
        <p:nvGraphicFramePr>
          <p:cNvPr id="4" name="Table 4">
            <a:extLst>
              <a:ext uri="{FF2B5EF4-FFF2-40B4-BE49-F238E27FC236}">
                <a16:creationId xmlns:a16="http://schemas.microsoft.com/office/drawing/2014/main" id="{3F71C58A-2302-4369-AC46-6471FC9F873F}"/>
              </a:ext>
            </a:extLst>
          </p:cNvPr>
          <p:cNvGraphicFramePr>
            <a:graphicFrameLocks noGrp="1"/>
          </p:cNvGraphicFramePr>
          <p:nvPr>
            <p:ph idx="1"/>
            <p:extLst>
              <p:ext uri="{D42A27DB-BD31-4B8C-83A1-F6EECF244321}">
                <p14:modId xmlns:p14="http://schemas.microsoft.com/office/powerpoint/2010/main" val="647187745"/>
              </p:ext>
            </p:extLst>
          </p:nvPr>
        </p:nvGraphicFramePr>
        <p:xfrm>
          <a:off x="3823018" y="440690"/>
          <a:ext cx="7315200" cy="5328920"/>
        </p:xfrm>
        <a:graphic>
          <a:graphicData uri="http://schemas.openxmlformats.org/drawingml/2006/table">
            <a:tbl>
              <a:tblPr firstRow="1" bandRow="1">
                <a:tableStyleId>{5C22544A-7EE6-4342-B048-85BDC9FD1C3A}</a:tableStyleId>
              </a:tblPr>
              <a:tblGrid>
                <a:gridCol w="2509202">
                  <a:extLst>
                    <a:ext uri="{9D8B030D-6E8A-4147-A177-3AD203B41FA5}">
                      <a16:colId xmlns:a16="http://schemas.microsoft.com/office/drawing/2014/main" val="1629742797"/>
                    </a:ext>
                  </a:extLst>
                </a:gridCol>
                <a:gridCol w="4805998">
                  <a:extLst>
                    <a:ext uri="{9D8B030D-6E8A-4147-A177-3AD203B41FA5}">
                      <a16:colId xmlns:a16="http://schemas.microsoft.com/office/drawing/2014/main" val="3890447291"/>
                    </a:ext>
                  </a:extLst>
                </a:gridCol>
              </a:tblGrid>
              <a:tr h="370840">
                <a:tc>
                  <a:txBody>
                    <a:bodyPr/>
                    <a:lstStyle/>
                    <a:p>
                      <a:pPr algn="ctr"/>
                      <a:r>
                        <a:rPr lang="en-GB" dirty="0"/>
                        <a:t>Amount</a:t>
                      </a:r>
                    </a:p>
                  </a:txBody>
                  <a:tcPr/>
                </a:tc>
                <a:tc>
                  <a:txBody>
                    <a:bodyPr/>
                    <a:lstStyle/>
                    <a:p>
                      <a:pPr algn="ctr"/>
                      <a:r>
                        <a:rPr lang="en-GB" dirty="0"/>
                        <a:t>Project</a:t>
                      </a:r>
                    </a:p>
                  </a:txBody>
                  <a:tcPr/>
                </a:tc>
                <a:extLst>
                  <a:ext uri="{0D108BD9-81ED-4DB2-BD59-A6C34878D82A}">
                    <a16:rowId xmlns:a16="http://schemas.microsoft.com/office/drawing/2014/main" val="3781599387"/>
                  </a:ext>
                </a:extLst>
              </a:tr>
              <a:tr h="370840">
                <a:tc>
                  <a:txBody>
                    <a:bodyPr/>
                    <a:lstStyle/>
                    <a:p>
                      <a:r>
                        <a:rPr lang="en-GB" dirty="0"/>
                        <a:t>£4,992.00</a:t>
                      </a:r>
                    </a:p>
                  </a:txBody>
                  <a:tcPr/>
                </a:tc>
                <a:tc>
                  <a:txBody>
                    <a:bodyPr/>
                    <a:lstStyle/>
                    <a:p>
                      <a:r>
                        <a:rPr lang="en-GB" dirty="0"/>
                        <a:t>Sunday Club (for young people to address social isolation/anxiety)</a:t>
                      </a:r>
                    </a:p>
                  </a:txBody>
                  <a:tcPr/>
                </a:tc>
                <a:extLst>
                  <a:ext uri="{0D108BD9-81ED-4DB2-BD59-A6C34878D82A}">
                    <a16:rowId xmlns:a16="http://schemas.microsoft.com/office/drawing/2014/main" val="116811365"/>
                  </a:ext>
                </a:extLst>
              </a:tr>
              <a:tr h="370840">
                <a:tc>
                  <a:txBody>
                    <a:bodyPr/>
                    <a:lstStyle/>
                    <a:p>
                      <a:r>
                        <a:rPr lang="en-GB" dirty="0"/>
                        <a:t>£4,992.00</a:t>
                      </a:r>
                    </a:p>
                  </a:txBody>
                  <a:tcPr/>
                </a:tc>
                <a:tc>
                  <a:txBody>
                    <a:bodyPr/>
                    <a:lstStyle/>
                    <a:p>
                      <a:r>
                        <a:rPr lang="en-GB" dirty="0"/>
                        <a:t>Walk in the Park (reduce social isolation/anxiety)</a:t>
                      </a:r>
                    </a:p>
                  </a:txBody>
                  <a:tcPr/>
                </a:tc>
                <a:extLst>
                  <a:ext uri="{0D108BD9-81ED-4DB2-BD59-A6C34878D82A}">
                    <a16:rowId xmlns:a16="http://schemas.microsoft.com/office/drawing/2014/main" val="210621886"/>
                  </a:ext>
                </a:extLst>
              </a:tr>
              <a:tr h="370840">
                <a:tc>
                  <a:txBody>
                    <a:bodyPr/>
                    <a:lstStyle/>
                    <a:p>
                      <a:r>
                        <a:rPr lang="en-GB" dirty="0"/>
                        <a:t>£1,940.00</a:t>
                      </a:r>
                    </a:p>
                  </a:txBody>
                  <a:tcPr/>
                </a:tc>
                <a:tc>
                  <a:txBody>
                    <a:bodyPr/>
                    <a:lstStyle/>
                    <a:p>
                      <a:r>
                        <a:rPr lang="en-GB" dirty="0"/>
                        <a:t>Boys Respect Group (support group for those with early stages of poor mental health/reduced wellbeing)</a:t>
                      </a:r>
                    </a:p>
                  </a:txBody>
                  <a:tcPr/>
                </a:tc>
                <a:extLst>
                  <a:ext uri="{0D108BD9-81ED-4DB2-BD59-A6C34878D82A}">
                    <a16:rowId xmlns:a16="http://schemas.microsoft.com/office/drawing/2014/main" val="3134016511"/>
                  </a:ext>
                </a:extLst>
              </a:tr>
              <a:tr h="370840">
                <a:tc>
                  <a:txBody>
                    <a:bodyPr/>
                    <a:lstStyle/>
                    <a:p>
                      <a:r>
                        <a:rPr lang="en-GB" dirty="0"/>
                        <a:t>£1,200.00</a:t>
                      </a:r>
                    </a:p>
                  </a:txBody>
                  <a:tcPr/>
                </a:tc>
                <a:tc>
                  <a:txBody>
                    <a:bodyPr/>
                    <a:lstStyle/>
                    <a:p>
                      <a:r>
                        <a:rPr lang="en-GB" dirty="0"/>
                        <a:t>Oulton Happy Circle Club (assist reopening)</a:t>
                      </a:r>
                    </a:p>
                  </a:txBody>
                  <a:tcPr/>
                </a:tc>
                <a:extLst>
                  <a:ext uri="{0D108BD9-81ED-4DB2-BD59-A6C34878D82A}">
                    <a16:rowId xmlns:a16="http://schemas.microsoft.com/office/drawing/2014/main" val="1641288571"/>
                  </a:ext>
                </a:extLst>
              </a:tr>
              <a:tr h="370840">
                <a:tc>
                  <a:txBody>
                    <a:bodyPr/>
                    <a:lstStyle/>
                    <a:p>
                      <a:r>
                        <a:rPr lang="en-GB" dirty="0"/>
                        <a:t>£1,200.00</a:t>
                      </a:r>
                    </a:p>
                  </a:txBody>
                  <a:tcPr/>
                </a:tc>
                <a:tc>
                  <a:txBody>
                    <a:bodyPr/>
                    <a:lstStyle/>
                    <a:p>
                      <a:r>
                        <a:rPr lang="en-GB" dirty="0" err="1"/>
                        <a:t>Blundeston</a:t>
                      </a:r>
                      <a:r>
                        <a:rPr lang="en-GB" dirty="0"/>
                        <a:t> Play Park (repair equipment)</a:t>
                      </a:r>
                    </a:p>
                  </a:txBody>
                  <a:tcPr/>
                </a:tc>
                <a:extLst>
                  <a:ext uri="{0D108BD9-81ED-4DB2-BD59-A6C34878D82A}">
                    <a16:rowId xmlns:a16="http://schemas.microsoft.com/office/drawing/2014/main" val="3028635639"/>
                  </a:ext>
                </a:extLst>
              </a:tr>
              <a:tr h="370840">
                <a:tc>
                  <a:txBody>
                    <a:bodyPr/>
                    <a:lstStyle/>
                    <a:p>
                      <a:r>
                        <a:rPr lang="en-GB" dirty="0"/>
                        <a:t>£1,270.83</a:t>
                      </a:r>
                    </a:p>
                  </a:txBody>
                  <a:tcPr/>
                </a:tc>
                <a:tc>
                  <a:txBody>
                    <a:bodyPr/>
                    <a:lstStyle/>
                    <a:p>
                      <a:r>
                        <a:rPr lang="en-GB" dirty="0" err="1"/>
                        <a:t>Somerleyton</a:t>
                      </a:r>
                      <a:r>
                        <a:rPr lang="en-GB" dirty="0"/>
                        <a:t> School Allotment (outdoor allotment classroom)</a:t>
                      </a:r>
                    </a:p>
                  </a:txBody>
                  <a:tcPr/>
                </a:tc>
                <a:extLst>
                  <a:ext uri="{0D108BD9-81ED-4DB2-BD59-A6C34878D82A}">
                    <a16:rowId xmlns:a16="http://schemas.microsoft.com/office/drawing/2014/main" val="2195033106"/>
                  </a:ext>
                </a:extLst>
              </a:tr>
              <a:tr h="370840">
                <a:tc>
                  <a:txBody>
                    <a:bodyPr/>
                    <a:lstStyle/>
                    <a:p>
                      <a:r>
                        <a:rPr lang="en-GB" dirty="0"/>
                        <a:t>£2,000.00</a:t>
                      </a:r>
                    </a:p>
                  </a:txBody>
                  <a:tcPr/>
                </a:tc>
                <a:tc>
                  <a:txBody>
                    <a:bodyPr/>
                    <a:lstStyle/>
                    <a:p>
                      <a:r>
                        <a:rPr lang="en-GB" dirty="0"/>
                        <a:t>Lowestoft &amp; Gt Yarmouth Rugby Club minibus (extension of service)</a:t>
                      </a:r>
                    </a:p>
                  </a:txBody>
                  <a:tcPr/>
                </a:tc>
                <a:extLst>
                  <a:ext uri="{0D108BD9-81ED-4DB2-BD59-A6C34878D82A}">
                    <a16:rowId xmlns:a16="http://schemas.microsoft.com/office/drawing/2014/main" val="192559094"/>
                  </a:ext>
                </a:extLst>
              </a:tr>
              <a:tr h="370840">
                <a:tc>
                  <a:txBody>
                    <a:bodyPr/>
                    <a:lstStyle/>
                    <a:p>
                      <a:r>
                        <a:rPr lang="en-GB" dirty="0"/>
                        <a:t>£2,139.00</a:t>
                      </a:r>
                    </a:p>
                  </a:txBody>
                  <a:tcPr/>
                </a:tc>
                <a:tc>
                  <a:txBody>
                    <a:bodyPr/>
                    <a:lstStyle/>
                    <a:p>
                      <a:r>
                        <a:rPr lang="en-GB" dirty="0"/>
                        <a:t>Re-utilise (furniture and supplies for wellbeing craft club drop in)</a:t>
                      </a:r>
                    </a:p>
                  </a:txBody>
                  <a:tcPr/>
                </a:tc>
                <a:extLst>
                  <a:ext uri="{0D108BD9-81ED-4DB2-BD59-A6C34878D82A}">
                    <a16:rowId xmlns:a16="http://schemas.microsoft.com/office/drawing/2014/main" val="3237862603"/>
                  </a:ext>
                </a:extLst>
              </a:tr>
              <a:tr h="370840">
                <a:tc>
                  <a:txBody>
                    <a:bodyPr/>
                    <a:lstStyle/>
                    <a:p>
                      <a:r>
                        <a:rPr lang="en-GB" b="1" dirty="0"/>
                        <a:t>Total</a:t>
                      </a:r>
                    </a:p>
                  </a:txBody>
                  <a:tcPr/>
                </a:tc>
                <a:tc>
                  <a:txBody>
                    <a:bodyPr/>
                    <a:lstStyle/>
                    <a:p>
                      <a:r>
                        <a:rPr lang="en-GB" b="1" dirty="0"/>
                        <a:t>19,733.83</a:t>
                      </a:r>
                    </a:p>
                  </a:txBody>
                  <a:tcPr/>
                </a:tc>
                <a:extLst>
                  <a:ext uri="{0D108BD9-81ED-4DB2-BD59-A6C34878D82A}">
                    <a16:rowId xmlns:a16="http://schemas.microsoft.com/office/drawing/2014/main" val="3596616775"/>
                  </a:ext>
                </a:extLst>
              </a:tr>
            </a:tbl>
          </a:graphicData>
        </a:graphic>
      </p:graphicFrame>
    </p:spTree>
    <p:extLst>
      <p:ext uri="{BB962C8B-B14F-4D97-AF65-F5344CB8AC3E}">
        <p14:creationId xmlns:p14="http://schemas.microsoft.com/office/powerpoint/2010/main" val="2734475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300A2-6A46-4901-93CF-3E5FE38E6908}"/>
              </a:ext>
            </a:extLst>
          </p:cNvPr>
          <p:cNvSpPr>
            <a:spLocks noGrp="1"/>
          </p:cNvSpPr>
          <p:nvPr>
            <p:ph type="title"/>
          </p:nvPr>
        </p:nvSpPr>
        <p:spPr/>
        <p:txBody>
          <a:bodyPr/>
          <a:lstStyle/>
          <a:p>
            <a:r>
              <a:rPr lang="en-GB" dirty="0"/>
              <a:t>Outcomes </a:t>
            </a:r>
          </a:p>
        </p:txBody>
      </p:sp>
      <p:sp>
        <p:nvSpPr>
          <p:cNvPr id="3" name="Content Placeholder 2">
            <a:extLst>
              <a:ext uri="{FF2B5EF4-FFF2-40B4-BE49-F238E27FC236}">
                <a16:creationId xmlns:a16="http://schemas.microsoft.com/office/drawing/2014/main" id="{3CDD7FE1-00EC-4CBB-BB65-45584DDE9993}"/>
              </a:ext>
            </a:extLst>
          </p:cNvPr>
          <p:cNvSpPr>
            <a:spLocks noGrp="1"/>
          </p:cNvSpPr>
          <p:nvPr>
            <p:ph idx="1"/>
          </p:nvPr>
        </p:nvSpPr>
        <p:spPr>
          <a:xfrm>
            <a:off x="3709248" y="864108"/>
            <a:ext cx="7315200" cy="5120640"/>
          </a:xfrm>
        </p:spPr>
        <p:txBody>
          <a:bodyPr>
            <a:normAutofit/>
          </a:bodyPr>
          <a:lstStyle/>
          <a:p>
            <a:r>
              <a:rPr lang="en-GB" sz="2800" dirty="0"/>
              <a:t>Voice of a friend (administered by Citizens Advice with funding from the CP)  </a:t>
            </a:r>
          </a:p>
          <a:p>
            <a:r>
              <a:rPr lang="en-GB" sz="2800" dirty="0"/>
              <a:t>Lowestoft Mile – 4 walks filmed and launched with a fifth on the way + Walk in the Park </a:t>
            </a:r>
          </a:p>
          <a:p>
            <a:r>
              <a:rPr lang="en-GB" sz="2800" dirty="0"/>
              <a:t>Young People’s obesity project </a:t>
            </a:r>
          </a:p>
          <a:p>
            <a:r>
              <a:rPr lang="en-GB" sz="2800" dirty="0"/>
              <a:t>Community engagement event held in February to help strengthen the partnership </a:t>
            </a:r>
          </a:p>
          <a:p>
            <a:endParaRPr lang="en-GB" dirty="0"/>
          </a:p>
        </p:txBody>
      </p:sp>
    </p:spTree>
    <p:extLst>
      <p:ext uri="{BB962C8B-B14F-4D97-AF65-F5344CB8AC3E}">
        <p14:creationId xmlns:p14="http://schemas.microsoft.com/office/powerpoint/2010/main" val="4278768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D93B-2576-443A-BD11-58A2443F6BA6}"/>
              </a:ext>
            </a:extLst>
          </p:cNvPr>
          <p:cNvSpPr>
            <a:spLocks noGrp="1"/>
          </p:cNvSpPr>
          <p:nvPr>
            <p:ph type="title"/>
          </p:nvPr>
        </p:nvSpPr>
        <p:spPr/>
        <p:txBody>
          <a:bodyPr/>
          <a:lstStyle/>
          <a:p>
            <a:r>
              <a:rPr lang="en-GB" dirty="0"/>
              <a:t>More generally </a:t>
            </a:r>
          </a:p>
        </p:txBody>
      </p:sp>
      <p:sp>
        <p:nvSpPr>
          <p:cNvPr id="3" name="Content Placeholder 2">
            <a:extLst>
              <a:ext uri="{FF2B5EF4-FFF2-40B4-BE49-F238E27FC236}">
                <a16:creationId xmlns:a16="http://schemas.microsoft.com/office/drawing/2014/main" id="{4853A12E-D0F3-435F-B2CE-F3EC2641F3C3}"/>
              </a:ext>
            </a:extLst>
          </p:cNvPr>
          <p:cNvSpPr>
            <a:spLocks noGrp="1"/>
          </p:cNvSpPr>
          <p:nvPr>
            <p:ph idx="1"/>
          </p:nvPr>
        </p:nvSpPr>
        <p:spPr/>
        <p:txBody>
          <a:bodyPr>
            <a:normAutofit lnSpcReduction="10000"/>
          </a:bodyPr>
          <a:lstStyle/>
          <a:p>
            <a:r>
              <a:rPr lang="en-GB" sz="2400" dirty="0"/>
              <a:t>Community Intervention Team’s outreach work at Sam’s Café, Food Bank and other Lowestoft locations to support seldom heard individuals + supporting the vaccine bus as it tries to raise vaccination levels across the town</a:t>
            </a:r>
          </a:p>
          <a:p>
            <a:r>
              <a:rPr lang="en-GB" sz="2400" dirty="0"/>
              <a:t>Emerging Cost of Living programme which will build on some of the pilots in Lowestoft such as Thin Ice, Your Local Pantry etc – secured £29k for a 6 month Food Network post and four new pantries in the town</a:t>
            </a:r>
          </a:p>
          <a:p>
            <a:r>
              <a:rPr lang="en-GB" sz="2400" dirty="0"/>
              <a:t>New Financial Inclusion Team to work with residents who need advice about debt, benefits, budgeting and credit</a:t>
            </a:r>
          </a:p>
          <a:p>
            <a:r>
              <a:rPr lang="en-GB" sz="2400" dirty="0"/>
              <a:t>Holiday Activity and Food programme – funding from the Community Partnership of £126k to provide free </a:t>
            </a:r>
            <a:r>
              <a:rPr lang="en-GB" sz="2400"/>
              <a:t>school meals </a:t>
            </a:r>
            <a:endParaRPr lang="en-GB" sz="2400" dirty="0"/>
          </a:p>
          <a:p>
            <a:endParaRPr lang="en-GB" dirty="0"/>
          </a:p>
        </p:txBody>
      </p:sp>
    </p:spTree>
    <p:extLst>
      <p:ext uri="{BB962C8B-B14F-4D97-AF65-F5344CB8AC3E}">
        <p14:creationId xmlns:p14="http://schemas.microsoft.com/office/powerpoint/2010/main" val="233805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3124-2BB2-41BB-9A1F-A6FD8CA087C5}"/>
              </a:ext>
            </a:extLst>
          </p:cNvPr>
          <p:cNvSpPr>
            <a:spLocks noGrp="1"/>
          </p:cNvSpPr>
          <p:nvPr>
            <p:ph type="title"/>
          </p:nvPr>
        </p:nvSpPr>
        <p:spPr/>
        <p:txBody>
          <a:bodyPr/>
          <a:lstStyle/>
          <a:p>
            <a:r>
              <a:rPr lang="en-GB" dirty="0"/>
              <a:t>Digital Towns Programme </a:t>
            </a:r>
          </a:p>
        </p:txBody>
      </p:sp>
      <p:sp>
        <p:nvSpPr>
          <p:cNvPr id="3" name="Content Placeholder 2">
            <a:extLst>
              <a:ext uri="{FF2B5EF4-FFF2-40B4-BE49-F238E27FC236}">
                <a16:creationId xmlns:a16="http://schemas.microsoft.com/office/drawing/2014/main" id="{DE94C1E5-BF42-44EF-A340-46170B88E85D}"/>
              </a:ext>
            </a:extLst>
          </p:cNvPr>
          <p:cNvSpPr>
            <a:spLocks noGrp="1"/>
          </p:cNvSpPr>
          <p:nvPr>
            <p:ph idx="1"/>
          </p:nvPr>
        </p:nvSpPr>
        <p:spPr>
          <a:xfrm>
            <a:off x="3777828" y="674370"/>
            <a:ext cx="7252122" cy="5943600"/>
          </a:xfrm>
        </p:spPr>
        <p:txBody>
          <a:bodyPr>
            <a:normAutofit/>
          </a:bodyPr>
          <a:lstStyle/>
          <a:p>
            <a:r>
              <a:rPr lang="en-GB" sz="2400" dirty="0"/>
              <a:t>Free-to-use public wi-fi launched (from the seafront to the town centre including Kirkley High Street and the Triangle)</a:t>
            </a:r>
          </a:p>
          <a:p>
            <a:r>
              <a:rPr lang="en-GB" sz="2400" dirty="0"/>
              <a:t>Includes digital footfall counters and town marketing platforms alongside a business support programme</a:t>
            </a:r>
          </a:p>
          <a:p>
            <a:r>
              <a:rPr lang="en-GB" sz="2400" dirty="0"/>
              <a:t>Support local businesses to improve services and offerings to attract more customers </a:t>
            </a:r>
          </a:p>
          <a:p>
            <a:r>
              <a:rPr lang="en-GB" sz="2400" dirty="0"/>
              <a:t>Will make it easier for visitors and local people to get online when out and about</a:t>
            </a:r>
          </a:p>
          <a:p>
            <a:r>
              <a:rPr lang="en-GB" sz="2400" dirty="0"/>
              <a:t>Will also enable the Council to understand the number of visitors, the busiest periods, the average time people spend here etc so we can provide tailored support for local businesses and provide data-based evidence to support other projects</a:t>
            </a:r>
          </a:p>
          <a:p>
            <a:pPr marL="0" indent="0">
              <a:buNone/>
            </a:pPr>
            <a:endParaRPr lang="en-GB" dirty="0"/>
          </a:p>
        </p:txBody>
      </p:sp>
      <p:pic>
        <p:nvPicPr>
          <p:cNvPr id="5" name="Picture 4">
            <a:extLst>
              <a:ext uri="{FF2B5EF4-FFF2-40B4-BE49-F238E27FC236}">
                <a16:creationId xmlns:a16="http://schemas.microsoft.com/office/drawing/2014/main" id="{223CC088-255A-4431-8A0B-EC3A41CE106C}"/>
              </a:ext>
            </a:extLst>
          </p:cNvPr>
          <p:cNvPicPr>
            <a:picLocks noChangeAspect="1"/>
          </p:cNvPicPr>
          <p:nvPr/>
        </p:nvPicPr>
        <p:blipFill>
          <a:blip r:embed="rId2"/>
          <a:stretch>
            <a:fillRect/>
          </a:stretch>
        </p:blipFill>
        <p:spPr>
          <a:xfrm>
            <a:off x="612148" y="4799114"/>
            <a:ext cx="3331202" cy="1870098"/>
          </a:xfrm>
          <a:prstGeom prst="rect">
            <a:avLst/>
          </a:prstGeom>
        </p:spPr>
      </p:pic>
    </p:spTree>
    <p:extLst>
      <p:ext uri="{BB962C8B-B14F-4D97-AF65-F5344CB8AC3E}">
        <p14:creationId xmlns:p14="http://schemas.microsoft.com/office/powerpoint/2010/main" val="2231328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733C39-0E3D-4536-8B92-A6C949331CDC}"/>
              </a:ext>
            </a:extLst>
          </p:cNvPr>
          <p:cNvSpPr>
            <a:spLocks noGrp="1"/>
          </p:cNvSpPr>
          <p:nvPr>
            <p:ph idx="1"/>
          </p:nvPr>
        </p:nvSpPr>
        <p:spPr/>
        <p:txBody>
          <a:bodyPr>
            <a:normAutofit/>
          </a:bodyPr>
          <a:lstStyle/>
          <a:p>
            <a:pPr marL="0" indent="0" algn="ctr">
              <a:buNone/>
            </a:pPr>
            <a:r>
              <a:rPr lang="en-GB" sz="4400" dirty="0"/>
              <a:t>QUESTIONS?</a:t>
            </a:r>
          </a:p>
        </p:txBody>
      </p:sp>
      <p:pic>
        <p:nvPicPr>
          <p:cNvPr id="1026" name="Picture 14">
            <a:extLst>
              <a:ext uri="{FF2B5EF4-FFF2-40B4-BE49-F238E27FC236}">
                <a16:creationId xmlns:a16="http://schemas.microsoft.com/office/drawing/2014/main" id="{4E5FFCCF-A2C8-4341-9F72-B6B4826DD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 y="1832165"/>
            <a:ext cx="310832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42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C0B04-1693-480C-AE44-5D6A8A356DF7}"/>
              </a:ext>
            </a:extLst>
          </p:cNvPr>
          <p:cNvSpPr>
            <a:spLocks noGrp="1"/>
          </p:cNvSpPr>
          <p:nvPr>
            <p:ph type="title"/>
          </p:nvPr>
        </p:nvSpPr>
        <p:spPr/>
        <p:txBody>
          <a:bodyPr/>
          <a:lstStyle/>
          <a:p>
            <a:r>
              <a:rPr lang="en-GB" dirty="0"/>
              <a:t>Opportunities in Lowestoft </a:t>
            </a:r>
          </a:p>
        </p:txBody>
      </p:sp>
      <p:sp>
        <p:nvSpPr>
          <p:cNvPr id="3" name="Content Placeholder 2">
            <a:extLst>
              <a:ext uri="{FF2B5EF4-FFF2-40B4-BE49-F238E27FC236}">
                <a16:creationId xmlns:a16="http://schemas.microsoft.com/office/drawing/2014/main" id="{DC607216-92B1-4E23-AD7D-59346CB50309}"/>
              </a:ext>
            </a:extLst>
          </p:cNvPr>
          <p:cNvSpPr>
            <a:spLocks noGrp="1"/>
          </p:cNvSpPr>
          <p:nvPr>
            <p:ph idx="1"/>
          </p:nvPr>
        </p:nvSpPr>
        <p:spPr/>
        <p:txBody>
          <a:bodyPr>
            <a:normAutofit/>
          </a:bodyPr>
          <a:lstStyle/>
          <a:p>
            <a:r>
              <a:rPr lang="en-GB" sz="2800" dirty="0"/>
              <a:t>Clean energy + marine sector growth </a:t>
            </a:r>
          </a:p>
          <a:p>
            <a:r>
              <a:rPr lang="en-GB" sz="2800" dirty="0"/>
              <a:t>Tourism </a:t>
            </a:r>
          </a:p>
          <a:p>
            <a:r>
              <a:rPr lang="en-GB" sz="2800" dirty="0"/>
              <a:t>Major investment in infrastructure </a:t>
            </a:r>
          </a:p>
          <a:p>
            <a:r>
              <a:rPr lang="en-GB" sz="2800" dirty="0"/>
              <a:t>Enterprise Zones</a:t>
            </a:r>
          </a:p>
          <a:p>
            <a:r>
              <a:rPr lang="en-GB" sz="2800" dirty="0"/>
              <a:t>Heritage Action Zones</a:t>
            </a:r>
          </a:p>
          <a:p>
            <a:r>
              <a:rPr lang="en-GB" sz="2800" dirty="0"/>
              <a:t>Historic environment </a:t>
            </a:r>
          </a:p>
          <a:p>
            <a:r>
              <a:rPr lang="en-GB" sz="2800" dirty="0"/>
              <a:t>Adopted Cultural Strategy </a:t>
            </a:r>
          </a:p>
          <a:p>
            <a:r>
              <a:rPr lang="en-GB" sz="2800" dirty="0"/>
              <a:t>An exemplar Local Cultural Education Partnership​​</a:t>
            </a:r>
          </a:p>
        </p:txBody>
      </p:sp>
    </p:spTree>
    <p:extLst>
      <p:ext uri="{BB962C8B-B14F-4D97-AF65-F5344CB8AC3E}">
        <p14:creationId xmlns:p14="http://schemas.microsoft.com/office/powerpoint/2010/main" val="420317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ECFBD-8BE1-4A4D-AC06-4C58977B23F5}"/>
              </a:ext>
            </a:extLst>
          </p:cNvPr>
          <p:cNvSpPr>
            <a:spLocks noGrp="1"/>
          </p:cNvSpPr>
          <p:nvPr>
            <p:ph type="title"/>
          </p:nvPr>
        </p:nvSpPr>
        <p:spPr/>
        <p:txBody>
          <a:bodyPr/>
          <a:lstStyle/>
          <a:p>
            <a:r>
              <a:rPr lang="en-GB" dirty="0"/>
              <a:t>Lowestoft Investment Plan</a:t>
            </a:r>
          </a:p>
        </p:txBody>
      </p:sp>
      <p:sp>
        <p:nvSpPr>
          <p:cNvPr id="3" name="Content Placeholder 2">
            <a:extLst>
              <a:ext uri="{FF2B5EF4-FFF2-40B4-BE49-F238E27FC236}">
                <a16:creationId xmlns:a16="http://schemas.microsoft.com/office/drawing/2014/main" id="{6C93E928-ED22-4ACA-AFBD-09E97A2E1207}"/>
              </a:ext>
            </a:extLst>
          </p:cNvPr>
          <p:cNvSpPr>
            <a:spLocks noGrp="1"/>
          </p:cNvSpPr>
          <p:nvPr>
            <p:ph idx="1"/>
          </p:nvPr>
        </p:nvSpPr>
        <p:spPr>
          <a:xfrm>
            <a:off x="3502409" y="717433"/>
            <a:ext cx="7315200" cy="5729087"/>
          </a:xfrm>
        </p:spPr>
        <p:txBody>
          <a:bodyPr>
            <a:normAutofit/>
          </a:bodyPr>
          <a:lstStyle/>
          <a:p>
            <a:r>
              <a:rPr lang="en-GB" sz="2600" dirty="0"/>
              <a:t>Ambitious plan to deliver over £350m of regeneration projects over the next 10 years  </a:t>
            </a:r>
          </a:p>
          <a:p>
            <a:r>
              <a:rPr lang="en-GB" sz="2600" dirty="0"/>
              <a:t>Will attract jobs, business and new homes </a:t>
            </a:r>
          </a:p>
          <a:p>
            <a:r>
              <a:rPr lang="en-GB" sz="2600" dirty="0"/>
              <a:t>Developed in partnership through the Lowestoft Place Board (private, voluntary and public sector representation) </a:t>
            </a:r>
          </a:p>
          <a:p>
            <a:r>
              <a:rPr lang="en-GB" sz="2600" dirty="0"/>
              <a:t>£24.9m Town Deal </a:t>
            </a:r>
          </a:p>
          <a:p>
            <a:r>
              <a:rPr lang="en-GB" sz="2600" dirty="0"/>
              <a:t>Place Board has agreed 5 priority projects and business cases have been submitted for each</a:t>
            </a:r>
          </a:p>
          <a:p>
            <a:r>
              <a:rPr lang="en-GB" sz="2600" dirty="0"/>
              <a:t>These projects to be completed within 5 years of sign off  </a:t>
            </a:r>
          </a:p>
          <a:p>
            <a:pPr marL="0" indent="0">
              <a:buNone/>
            </a:pPr>
            <a:endParaRPr lang="en-GB" dirty="0"/>
          </a:p>
          <a:p>
            <a:endParaRPr lang="en-GB" dirty="0"/>
          </a:p>
        </p:txBody>
      </p:sp>
      <p:grpSp>
        <p:nvGrpSpPr>
          <p:cNvPr id="4" name="Group 3">
            <a:extLst>
              <a:ext uri="{FF2B5EF4-FFF2-40B4-BE49-F238E27FC236}">
                <a16:creationId xmlns:a16="http://schemas.microsoft.com/office/drawing/2014/main" id="{91BAEB65-96CC-4B36-A38D-B72EB94A87F2}"/>
              </a:ext>
            </a:extLst>
          </p:cNvPr>
          <p:cNvGrpSpPr/>
          <p:nvPr/>
        </p:nvGrpSpPr>
        <p:grpSpPr>
          <a:xfrm rot="19697783">
            <a:off x="9460130" y="5053178"/>
            <a:ext cx="2334226" cy="1744548"/>
            <a:chOff x="4702410" y="718817"/>
            <a:chExt cx="4479080" cy="4900511"/>
          </a:xfrm>
        </p:grpSpPr>
        <p:pic>
          <p:nvPicPr>
            <p:cNvPr id="5" name="Picture 4">
              <a:extLst>
                <a:ext uri="{FF2B5EF4-FFF2-40B4-BE49-F238E27FC236}">
                  <a16:creationId xmlns:a16="http://schemas.microsoft.com/office/drawing/2014/main" id="{49045815-CCB4-4A3C-A874-41F10BB0A0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672761">
              <a:off x="5355011" y="2915837"/>
              <a:ext cx="3826479" cy="2703491"/>
            </a:xfrm>
            <a:prstGeom prst="rect">
              <a:avLst/>
            </a:prstGeom>
            <a:ln>
              <a:solidFill>
                <a:sysClr val="window" lastClr="FFFFFF">
                  <a:lumMod val="75000"/>
                </a:sysClr>
              </a:solidFill>
            </a:ln>
          </p:spPr>
        </p:pic>
        <p:pic>
          <p:nvPicPr>
            <p:cNvPr id="6" name="Picture 5">
              <a:extLst>
                <a:ext uri="{FF2B5EF4-FFF2-40B4-BE49-F238E27FC236}">
                  <a16:creationId xmlns:a16="http://schemas.microsoft.com/office/drawing/2014/main" id="{DF71A899-ED9F-43CF-9B37-66983DE852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715253">
              <a:off x="5353619" y="2252741"/>
              <a:ext cx="3812867" cy="2702266"/>
            </a:xfrm>
            <a:prstGeom prst="rect">
              <a:avLst/>
            </a:prstGeom>
            <a:ln>
              <a:solidFill>
                <a:sysClr val="window" lastClr="FFFFFF">
                  <a:lumMod val="75000"/>
                </a:sysClr>
              </a:solidFill>
            </a:ln>
          </p:spPr>
        </p:pic>
        <p:pic>
          <p:nvPicPr>
            <p:cNvPr id="7" name="Picture 6">
              <a:extLst>
                <a:ext uri="{FF2B5EF4-FFF2-40B4-BE49-F238E27FC236}">
                  <a16:creationId xmlns:a16="http://schemas.microsoft.com/office/drawing/2014/main" id="{EFFE37CF-E347-4C12-96E3-1BB72629D8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854534">
              <a:off x="5227330" y="1690346"/>
              <a:ext cx="3813394" cy="2702266"/>
            </a:xfrm>
            <a:prstGeom prst="rect">
              <a:avLst/>
            </a:prstGeom>
            <a:ln>
              <a:solidFill>
                <a:sysClr val="window" lastClr="FFFFFF">
                  <a:lumMod val="75000"/>
                </a:sysClr>
              </a:solidFill>
            </a:ln>
          </p:spPr>
        </p:pic>
        <p:pic>
          <p:nvPicPr>
            <p:cNvPr id="8" name="Picture 7">
              <a:extLst>
                <a:ext uri="{FF2B5EF4-FFF2-40B4-BE49-F238E27FC236}">
                  <a16:creationId xmlns:a16="http://schemas.microsoft.com/office/drawing/2014/main" id="{BC5DBCF7-9277-486E-B602-BFA8A00FBF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80218" y="1198508"/>
              <a:ext cx="3826480" cy="2702266"/>
            </a:xfrm>
            <a:prstGeom prst="rect">
              <a:avLst/>
            </a:prstGeom>
            <a:ln>
              <a:solidFill>
                <a:sysClr val="window" lastClr="FFFFFF">
                  <a:lumMod val="75000"/>
                </a:sysClr>
              </a:solidFill>
            </a:ln>
          </p:spPr>
        </p:pic>
        <p:pic>
          <p:nvPicPr>
            <p:cNvPr id="9" name="Picture 8">
              <a:extLst>
                <a:ext uri="{FF2B5EF4-FFF2-40B4-BE49-F238E27FC236}">
                  <a16:creationId xmlns:a16="http://schemas.microsoft.com/office/drawing/2014/main" id="{997E0679-2998-4DF6-A1BC-88BF3332D8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971472">
              <a:off x="4702410" y="718817"/>
              <a:ext cx="3812867" cy="2702266"/>
            </a:xfrm>
            <a:prstGeom prst="rect">
              <a:avLst/>
            </a:prstGeom>
            <a:ln>
              <a:solidFill>
                <a:sysClr val="window" lastClr="FFFFFF">
                  <a:lumMod val="75000"/>
                </a:sysClr>
              </a:solidFill>
            </a:ln>
          </p:spPr>
        </p:pic>
      </p:grpSp>
    </p:spTree>
    <p:extLst>
      <p:ext uri="{BB962C8B-B14F-4D97-AF65-F5344CB8AC3E}">
        <p14:creationId xmlns:p14="http://schemas.microsoft.com/office/powerpoint/2010/main" val="700628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34197B-EEED-4A9C-B519-94BA42FB6D36}"/>
              </a:ext>
            </a:extLst>
          </p:cNvPr>
          <p:cNvSpPr txBox="1"/>
          <p:nvPr/>
        </p:nvSpPr>
        <p:spPr>
          <a:xfrm>
            <a:off x="580253" y="223242"/>
            <a:ext cx="1023139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The 5 priority projects are …</a:t>
            </a:r>
            <a:endParaRPr kumimoji="0" lang="en-GB" sz="3600" b="1"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646E5706-DCB3-4FEE-A58D-9B34E6015AAA}"/>
              </a:ext>
            </a:extLst>
          </p:cNvPr>
          <p:cNvSpPr txBox="1"/>
          <p:nvPr/>
        </p:nvSpPr>
        <p:spPr>
          <a:xfrm>
            <a:off x="712470" y="1234998"/>
            <a:ext cx="10767059" cy="4661276"/>
          </a:xfrm>
          <a:prstGeom prst="rect">
            <a:avLst/>
          </a:prstGeom>
          <a:noFill/>
        </p:spPr>
        <p:txBody>
          <a:bodyPr wrap="square">
            <a:spAutoFit/>
          </a:bodyPr>
          <a:lstStyle/>
          <a:p>
            <a:pPr marL="285750" marR="0" lvl="1"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Cultural Quarter </a:t>
            </a:r>
            <a:r>
              <a:rPr kumimoji="0" lang="en-GB" sz="200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(£14.7m) - redevelopment of Battery Green Car Park/Marina Customer Service Centre with commercial offer and a range of cultural and leisure uses + upgrades to the Marina Theatre and public realm </a:t>
            </a:r>
          </a:p>
          <a:p>
            <a:pPr marL="285750" marR="0" lvl="1"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Historic Quarter </a:t>
            </a:r>
            <a:r>
              <a:rPr kumimoji="0" lang="en-GB" sz="200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(£3.3m) - conservation-led approach to improving the built environment to create a sense of place and adding to the visitor destination offer </a:t>
            </a:r>
          </a:p>
          <a:p>
            <a:pPr marL="285750" marR="0" lvl="1"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Station Quarter </a:t>
            </a:r>
            <a:r>
              <a:rPr kumimoji="0" lang="en-GB" sz="200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(£2.9m) - redevelopment of the derelict part of the railway station and former Post Office and enhanced public realm </a:t>
            </a:r>
          </a:p>
          <a:p>
            <a:pPr marL="285750" marR="0" lvl="1"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Port Gateway Improvements </a:t>
            </a:r>
            <a:r>
              <a:rPr kumimoji="0" lang="en-GB" sz="200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(£2.7m)</a:t>
            </a:r>
          </a:p>
          <a:p>
            <a:pPr marL="285750" marR="0" lvl="1"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Seafront Vision </a:t>
            </a:r>
            <a:r>
              <a:rPr kumimoji="0" lang="en-GB" sz="200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(£1.3m) - improved public realm along 1.5 miles of promenade + landmark water installation experience and redevelopment of East Point Pavilion</a:t>
            </a:r>
          </a:p>
        </p:txBody>
      </p:sp>
    </p:spTree>
    <p:extLst>
      <p:ext uri="{BB962C8B-B14F-4D97-AF65-F5344CB8AC3E}">
        <p14:creationId xmlns:p14="http://schemas.microsoft.com/office/powerpoint/2010/main" val="113913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7F66C-D459-4DC5-8451-492E24B629A1}"/>
              </a:ext>
            </a:extLst>
          </p:cNvPr>
          <p:cNvSpPr>
            <a:spLocks noGrp="1"/>
          </p:cNvSpPr>
          <p:nvPr>
            <p:ph type="title"/>
          </p:nvPr>
        </p:nvSpPr>
        <p:spPr/>
        <p:txBody>
          <a:bodyPr/>
          <a:lstStyle/>
          <a:p>
            <a:r>
              <a:rPr lang="en-GB" dirty="0"/>
              <a:t>Town Centre Masterplan</a:t>
            </a:r>
          </a:p>
        </p:txBody>
      </p:sp>
      <p:sp>
        <p:nvSpPr>
          <p:cNvPr id="3" name="Content Placeholder 2">
            <a:extLst>
              <a:ext uri="{FF2B5EF4-FFF2-40B4-BE49-F238E27FC236}">
                <a16:creationId xmlns:a16="http://schemas.microsoft.com/office/drawing/2014/main" id="{14A2B92F-0AB5-4ABC-8ED1-EBA06C7AA442}"/>
              </a:ext>
            </a:extLst>
          </p:cNvPr>
          <p:cNvSpPr>
            <a:spLocks noGrp="1"/>
          </p:cNvSpPr>
          <p:nvPr>
            <p:ph idx="1"/>
          </p:nvPr>
        </p:nvSpPr>
        <p:spPr>
          <a:xfrm>
            <a:off x="3460940" y="739789"/>
            <a:ext cx="5020120" cy="5202401"/>
          </a:xfrm>
        </p:spPr>
        <p:txBody>
          <a:bodyPr>
            <a:normAutofit lnSpcReduction="10000"/>
          </a:bodyPr>
          <a:lstStyle/>
          <a:p>
            <a:r>
              <a:rPr lang="en-GB" sz="2400" dirty="0"/>
              <a:t>Our response to the challenges the town centre faces</a:t>
            </a:r>
          </a:p>
          <a:p>
            <a:r>
              <a:rPr lang="en-GB" sz="2400" dirty="0"/>
              <a:t>Developed in partnership </a:t>
            </a:r>
          </a:p>
          <a:p>
            <a:r>
              <a:rPr lang="en-GB" sz="2400" dirty="0"/>
              <a:t>A plan to create a prosperous town centre as a place in which to live, work or have fun</a:t>
            </a:r>
          </a:p>
          <a:p>
            <a:r>
              <a:rPr lang="en-GB" sz="2400" dirty="0"/>
              <a:t>Blueprint for change over the next 10-15 years </a:t>
            </a:r>
          </a:p>
          <a:p>
            <a:r>
              <a:rPr lang="en-GB" sz="2400" dirty="0"/>
              <a:t>Incorporates more short-term plans which will help bring activity, jobs and business </a:t>
            </a:r>
          </a:p>
          <a:p>
            <a:r>
              <a:rPr lang="en-GB" sz="2400" dirty="0"/>
              <a:t>Considers ways to re-purpose and guide future development and secure inward investment </a:t>
            </a:r>
          </a:p>
        </p:txBody>
      </p:sp>
      <p:pic>
        <p:nvPicPr>
          <p:cNvPr id="1026" name="Picture 2" descr="Lowestoft Town Centre Masterplan cover">
            <a:extLst>
              <a:ext uri="{FF2B5EF4-FFF2-40B4-BE49-F238E27FC236}">
                <a16:creationId xmlns:a16="http://schemas.microsoft.com/office/drawing/2014/main" id="{4AA46FDB-473A-47A1-9A3F-DA5CC64D1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591" y="1962150"/>
            <a:ext cx="33337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63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B2AC6-248A-4C85-8D38-95E0947057D9}"/>
              </a:ext>
            </a:extLst>
          </p:cNvPr>
          <p:cNvSpPr>
            <a:spLocks noGrp="1"/>
          </p:cNvSpPr>
          <p:nvPr>
            <p:ph type="title"/>
          </p:nvPr>
        </p:nvSpPr>
        <p:spPr/>
        <p:txBody>
          <a:bodyPr/>
          <a:lstStyle/>
          <a:p>
            <a:r>
              <a:rPr lang="en-GB" dirty="0"/>
              <a:t>First Light Festival + East Point Pavilion </a:t>
            </a:r>
          </a:p>
        </p:txBody>
      </p:sp>
      <p:sp>
        <p:nvSpPr>
          <p:cNvPr id="3" name="Content Placeholder 2">
            <a:extLst>
              <a:ext uri="{FF2B5EF4-FFF2-40B4-BE49-F238E27FC236}">
                <a16:creationId xmlns:a16="http://schemas.microsoft.com/office/drawing/2014/main" id="{D3F7AE02-6C89-4E2E-81A2-7007330BD3BF}"/>
              </a:ext>
            </a:extLst>
          </p:cNvPr>
          <p:cNvSpPr>
            <a:spLocks noGrp="1"/>
          </p:cNvSpPr>
          <p:nvPr>
            <p:ph idx="1"/>
          </p:nvPr>
        </p:nvSpPr>
        <p:spPr>
          <a:xfrm>
            <a:off x="3472206" y="1737360"/>
            <a:ext cx="7315200" cy="5120640"/>
          </a:xfrm>
        </p:spPr>
        <p:txBody>
          <a:bodyPr>
            <a:normAutofit/>
          </a:bodyPr>
          <a:lstStyle/>
          <a:p>
            <a:r>
              <a:rPr lang="en-GB" sz="2400" dirty="0"/>
              <a:t>Free 24-hour multi arts festival celebrating one cycle of midsummer returns on 18 and 19 June </a:t>
            </a:r>
          </a:p>
          <a:p>
            <a:r>
              <a:rPr lang="en-GB" sz="2400" dirty="0"/>
              <a:t>£200k investment from ESC </a:t>
            </a:r>
          </a:p>
          <a:p>
            <a:r>
              <a:rPr lang="en-GB" sz="2400" dirty="0"/>
              <a:t>Will coincide with the reopening of East Point Pavilion:</a:t>
            </a:r>
          </a:p>
          <a:p>
            <a:pPr lvl="1">
              <a:buFont typeface="Wingdings" panose="05000000000000000000" pitchFamily="2" charset="2"/>
              <a:buChar char="Ø"/>
            </a:pPr>
            <a:r>
              <a:rPr lang="en-GB" sz="2200" dirty="0"/>
              <a:t>£720k refurbishment </a:t>
            </a:r>
          </a:p>
          <a:p>
            <a:pPr lvl="1">
              <a:buFont typeface="Wingdings" panose="05000000000000000000" pitchFamily="2" charset="2"/>
              <a:buChar char="Ø"/>
            </a:pPr>
            <a:r>
              <a:rPr lang="en-GB" sz="2200" dirty="0"/>
              <a:t>Food from an assortment of independent street food traders + house bar and café </a:t>
            </a:r>
          </a:p>
          <a:p>
            <a:pPr lvl="1">
              <a:buFont typeface="Wingdings" panose="05000000000000000000" pitchFamily="2" charset="2"/>
              <a:buChar char="Ø"/>
            </a:pPr>
            <a:r>
              <a:rPr lang="en-GB" sz="2200" dirty="0"/>
              <a:t>Year-round schedule of live music, artisan markets and community-led workshops and events</a:t>
            </a:r>
          </a:p>
        </p:txBody>
      </p:sp>
      <p:pic>
        <p:nvPicPr>
          <p:cNvPr id="1026" name="Picture 2" descr="Image result for first light festival">
            <a:extLst>
              <a:ext uri="{FF2B5EF4-FFF2-40B4-BE49-F238E27FC236}">
                <a16:creationId xmlns:a16="http://schemas.microsoft.com/office/drawing/2014/main" id="{A3B33713-396C-47E8-A8F0-0F01EA0F0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676" y="203722"/>
            <a:ext cx="359092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65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5695-E2A1-4E51-BE90-2E7A09CB9586}"/>
              </a:ext>
            </a:extLst>
          </p:cNvPr>
          <p:cNvSpPr>
            <a:spLocks noGrp="1"/>
          </p:cNvSpPr>
          <p:nvPr>
            <p:ph type="title"/>
          </p:nvPr>
        </p:nvSpPr>
        <p:spPr/>
        <p:txBody>
          <a:bodyPr/>
          <a:lstStyle/>
          <a:p>
            <a:r>
              <a:rPr lang="en-GB" dirty="0"/>
              <a:t>Beach Huts</a:t>
            </a:r>
            <a:br>
              <a:rPr lang="en-GB" dirty="0"/>
            </a:br>
            <a:r>
              <a:rPr lang="en-GB" dirty="0"/>
              <a:t> </a:t>
            </a:r>
          </a:p>
        </p:txBody>
      </p:sp>
      <p:sp>
        <p:nvSpPr>
          <p:cNvPr id="3" name="Content Placeholder 2">
            <a:extLst>
              <a:ext uri="{FF2B5EF4-FFF2-40B4-BE49-F238E27FC236}">
                <a16:creationId xmlns:a16="http://schemas.microsoft.com/office/drawing/2014/main" id="{CF837B5B-166E-4F94-AD5D-8CCC04588647}"/>
              </a:ext>
            </a:extLst>
          </p:cNvPr>
          <p:cNvSpPr>
            <a:spLocks noGrp="1"/>
          </p:cNvSpPr>
          <p:nvPr>
            <p:ph idx="1"/>
          </p:nvPr>
        </p:nvSpPr>
        <p:spPr>
          <a:xfrm>
            <a:off x="3549228" y="0"/>
            <a:ext cx="7315200" cy="5074920"/>
          </a:xfrm>
        </p:spPr>
        <p:txBody>
          <a:bodyPr/>
          <a:lstStyle/>
          <a:p>
            <a:r>
              <a:rPr lang="en-GB" sz="2400" dirty="0"/>
              <a:t>ESC Planning Committee approved 72 contemporary beach huts for Jubilee Parade</a:t>
            </a:r>
          </a:p>
          <a:p>
            <a:r>
              <a:rPr lang="en-GB" sz="2400" dirty="0"/>
              <a:t>£2.6m investment </a:t>
            </a:r>
          </a:p>
          <a:p>
            <a:r>
              <a:rPr lang="en-GB" sz="2400" dirty="0"/>
              <a:t>Split level huts and raised decking to allow full access to the promenade</a:t>
            </a:r>
          </a:p>
          <a:p>
            <a:r>
              <a:rPr lang="en-GB" sz="2400" dirty="0"/>
              <a:t>Some huts will be accessible</a:t>
            </a:r>
          </a:p>
          <a:p>
            <a:r>
              <a:rPr lang="en-GB" sz="2400" dirty="0"/>
              <a:t>Completion scheduled for August</a:t>
            </a:r>
          </a:p>
          <a:p>
            <a:endParaRPr lang="en-GB" dirty="0"/>
          </a:p>
        </p:txBody>
      </p:sp>
      <p:pic>
        <p:nvPicPr>
          <p:cNvPr id="2050" name="Picture 2" descr="See the source image">
            <a:extLst>
              <a:ext uri="{FF2B5EF4-FFF2-40B4-BE49-F238E27FC236}">
                <a16:creationId xmlns:a16="http://schemas.microsoft.com/office/drawing/2014/main" id="{3FBE5826-D3B3-4D2B-9078-6701C0BEA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988" y="3870483"/>
            <a:ext cx="4282440" cy="240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71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CC5C-CB4C-4E19-824A-306C2B435FA2}"/>
              </a:ext>
            </a:extLst>
          </p:cNvPr>
          <p:cNvSpPr>
            <a:spLocks noGrp="1"/>
          </p:cNvSpPr>
          <p:nvPr>
            <p:ph type="title"/>
          </p:nvPr>
        </p:nvSpPr>
        <p:spPr/>
        <p:txBody>
          <a:bodyPr/>
          <a:lstStyle/>
          <a:p>
            <a:r>
              <a:rPr lang="en-GB" dirty="0"/>
              <a:t>East Suffolk Services </a:t>
            </a:r>
          </a:p>
        </p:txBody>
      </p:sp>
      <p:sp>
        <p:nvSpPr>
          <p:cNvPr id="3" name="Content Placeholder 2">
            <a:extLst>
              <a:ext uri="{FF2B5EF4-FFF2-40B4-BE49-F238E27FC236}">
                <a16:creationId xmlns:a16="http://schemas.microsoft.com/office/drawing/2014/main" id="{99A184B3-2C99-432B-86FF-F60D1E21B821}"/>
              </a:ext>
            </a:extLst>
          </p:cNvPr>
          <p:cNvSpPr>
            <a:spLocks noGrp="1"/>
          </p:cNvSpPr>
          <p:nvPr>
            <p:ph idx="1"/>
          </p:nvPr>
        </p:nvSpPr>
        <p:spPr/>
        <p:txBody>
          <a:bodyPr/>
          <a:lstStyle/>
          <a:p>
            <a:r>
              <a:rPr lang="en-GB" sz="2400" dirty="0"/>
              <a:t>New trading company incorporated to deliver crucial services such as waste and recycling collection, grounds maintenance and street cleansing</a:t>
            </a:r>
          </a:p>
          <a:p>
            <a:r>
              <a:rPr lang="en-GB" sz="2400" dirty="0"/>
              <a:t>Will operate as an ‘arms-length’ commercial business from July 2023 following the end of the contract with Norse </a:t>
            </a:r>
          </a:p>
          <a:p>
            <a:r>
              <a:rPr lang="en-GB" sz="2400" dirty="0"/>
              <a:t>New Managing Director appointed with strong, commercial leadership to drive performance, ensure sound financial management and value for money for taxpayers</a:t>
            </a:r>
          </a:p>
          <a:p>
            <a:endParaRPr lang="en-GB" dirty="0"/>
          </a:p>
          <a:p>
            <a:pPr marL="0" indent="0">
              <a:buNone/>
            </a:pPr>
            <a:endParaRPr lang="en-GB" dirty="0"/>
          </a:p>
        </p:txBody>
      </p:sp>
      <p:pic>
        <p:nvPicPr>
          <p:cNvPr id="5" name="Picture 4">
            <a:extLst>
              <a:ext uri="{FF2B5EF4-FFF2-40B4-BE49-F238E27FC236}">
                <a16:creationId xmlns:a16="http://schemas.microsoft.com/office/drawing/2014/main" id="{F4B39CE1-A969-4796-93C2-E2F128A8ED72}"/>
              </a:ext>
            </a:extLst>
          </p:cNvPr>
          <p:cNvPicPr>
            <a:picLocks noChangeAspect="1"/>
          </p:cNvPicPr>
          <p:nvPr/>
        </p:nvPicPr>
        <p:blipFill>
          <a:blip r:embed="rId2"/>
          <a:stretch>
            <a:fillRect/>
          </a:stretch>
        </p:blipFill>
        <p:spPr>
          <a:xfrm>
            <a:off x="7109460" y="4684211"/>
            <a:ext cx="4743875" cy="2081617"/>
          </a:xfrm>
          <a:prstGeom prst="rect">
            <a:avLst/>
          </a:prstGeom>
        </p:spPr>
      </p:pic>
    </p:spTree>
    <p:extLst>
      <p:ext uri="{BB962C8B-B14F-4D97-AF65-F5344CB8AC3E}">
        <p14:creationId xmlns:p14="http://schemas.microsoft.com/office/powerpoint/2010/main" val="34337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5A6B-747A-4ECD-AABE-690F0C142537}"/>
              </a:ext>
            </a:extLst>
          </p:cNvPr>
          <p:cNvSpPr>
            <a:spLocks noGrp="1"/>
          </p:cNvSpPr>
          <p:nvPr>
            <p:ph type="title"/>
          </p:nvPr>
        </p:nvSpPr>
        <p:spPr/>
        <p:txBody>
          <a:bodyPr/>
          <a:lstStyle/>
          <a:p>
            <a:r>
              <a:rPr lang="en-GB" dirty="0" err="1"/>
              <a:t>Waterlane</a:t>
            </a:r>
            <a:r>
              <a:rPr lang="en-GB" dirty="0"/>
              <a:t> Leisure Centre </a:t>
            </a:r>
          </a:p>
        </p:txBody>
      </p:sp>
      <p:sp>
        <p:nvSpPr>
          <p:cNvPr id="3" name="Content Placeholder 2">
            <a:extLst>
              <a:ext uri="{FF2B5EF4-FFF2-40B4-BE49-F238E27FC236}">
                <a16:creationId xmlns:a16="http://schemas.microsoft.com/office/drawing/2014/main" id="{D6101471-B74E-49DE-8578-1054F3DF2EF0}"/>
              </a:ext>
            </a:extLst>
          </p:cNvPr>
          <p:cNvSpPr>
            <a:spLocks noGrp="1"/>
          </p:cNvSpPr>
          <p:nvPr>
            <p:ph idx="1"/>
          </p:nvPr>
        </p:nvSpPr>
        <p:spPr/>
        <p:txBody>
          <a:bodyPr>
            <a:normAutofit/>
          </a:bodyPr>
          <a:lstStyle/>
          <a:p>
            <a:r>
              <a:rPr lang="en-GB" sz="2400" dirty="0"/>
              <a:t>Reopened in May 2021 following improvement works and modernised fitness facilities including:</a:t>
            </a:r>
          </a:p>
          <a:p>
            <a:pPr lvl="1">
              <a:buFont typeface="Wingdings" panose="05000000000000000000" pitchFamily="2" charset="2"/>
              <a:buChar char="Ø"/>
            </a:pPr>
            <a:r>
              <a:rPr lang="en-GB" sz="2400" dirty="0"/>
              <a:t>£400k new gym equipment </a:t>
            </a:r>
          </a:p>
          <a:p>
            <a:pPr lvl="1">
              <a:buFont typeface="Wingdings" panose="05000000000000000000" pitchFamily="2" charset="2"/>
              <a:buChar char="Ø"/>
            </a:pPr>
            <a:r>
              <a:rPr lang="en-GB" sz="2400" dirty="0"/>
              <a:t>New flooring in the gym and sports hall </a:t>
            </a:r>
          </a:p>
          <a:p>
            <a:pPr lvl="1">
              <a:buFont typeface="Wingdings" panose="05000000000000000000" pitchFamily="2" charset="2"/>
              <a:buChar char="Ø"/>
            </a:pPr>
            <a:r>
              <a:rPr lang="en-GB" sz="2400" dirty="0"/>
              <a:t>Upgrades to lighting </a:t>
            </a:r>
          </a:p>
          <a:p>
            <a:pPr lvl="1">
              <a:buFont typeface="Wingdings" panose="05000000000000000000" pitchFamily="2" charset="2"/>
              <a:buChar char="Ø"/>
            </a:pPr>
            <a:r>
              <a:rPr lang="en-GB" sz="2400" dirty="0"/>
              <a:t>Showers repaired </a:t>
            </a:r>
          </a:p>
          <a:p>
            <a:pPr lvl="1">
              <a:buFont typeface="Wingdings" panose="05000000000000000000" pitchFamily="2" charset="2"/>
              <a:buChar char="Ø"/>
            </a:pPr>
            <a:r>
              <a:rPr lang="en-GB" sz="2400" dirty="0"/>
              <a:t>Improved pool area and new moveable floor in the teaching pool </a:t>
            </a:r>
          </a:p>
          <a:p>
            <a:r>
              <a:rPr lang="en-GB" sz="2400" dirty="0"/>
              <a:t>£1m aesthetic makeover </a:t>
            </a:r>
          </a:p>
          <a:p>
            <a:r>
              <a:rPr lang="en-GB" sz="2400" dirty="0"/>
              <a:t>Key priority to get more people active</a:t>
            </a:r>
          </a:p>
        </p:txBody>
      </p:sp>
    </p:spTree>
    <p:extLst>
      <p:ext uri="{BB962C8B-B14F-4D97-AF65-F5344CB8AC3E}">
        <p14:creationId xmlns:p14="http://schemas.microsoft.com/office/powerpoint/2010/main" val="2658586039"/>
      </p:ext>
    </p:extLst>
  </p:cSld>
  <p:clrMapOvr>
    <a:masterClrMapping/>
  </p:clrMapOvr>
</p:sld>
</file>

<file path=ppt/theme/theme1.xml><?xml version="1.0" encoding="utf-8"?>
<a:theme xmlns:a="http://schemas.openxmlformats.org/drawingml/2006/main" name="East Suffolk PowerPoint templat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East Suffolk PowerPoint template" id="{3F66D8B9-C0AA-4FA0-9001-F628B3B83644}" vid="{D2BB09CA-8FA3-44D7-97C1-A4C0DB15B6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9CBD653678234D9C9ADC89E6147660" ma:contentTypeVersion="12" ma:contentTypeDescription="Create a new document." ma:contentTypeScope="" ma:versionID="6ab752f074dea68bb11cb207286f71dc">
  <xsd:schema xmlns:xsd="http://www.w3.org/2001/XMLSchema" xmlns:xs="http://www.w3.org/2001/XMLSchema" xmlns:p="http://schemas.microsoft.com/office/2006/metadata/properties" xmlns:ns2="f0951cd1-d927-40a1-be0e-cadbd0fcbda6" xmlns:ns3="425f4524-3f6c-49b8-b3d4-8cdd901c4560" targetNamespace="http://schemas.microsoft.com/office/2006/metadata/properties" ma:root="true" ma:fieldsID="a3edaa372c7d1a8691cff5a398c98764" ns2:_="" ns3:_="">
    <xsd:import namespace="f0951cd1-d927-40a1-be0e-cadbd0fcbda6"/>
    <xsd:import namespace="425f4524-3f6c-49b8-b3d4-8cdd901c45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51cd1-d927-40a1-be0e-cadbd0fcb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f4524-3f6c-49b8-b3d4-8cdd901c456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25f4524-3f6c-49b8-b3d4-8cdd901c4560">
      <UserInfo>
        <DisplayName>Paul Wood</DisplayName>
        <AccountId>27</AccountId>
        <AccountType/>
      </UserInfo>
      <UserInfo>
        <DisplayName>Lacey Crowe</DisplayName>
        <AccountId>17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F473D1-BCF3-4744-94D7-474E460FD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951cd1-d927-40a1-be0e-cadbd0fcbda6"/>
    <ds:schemaRef ds:uri="425f4524-3f6c-49b8-b3d4-8cdd901c4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6DBF5A-D412-4857-BCA9-BFEF346A2187}">
  <ds:schemaRefs>
    <ds:schemaRef ds:uri="http://purl.org/dc/terms/"/>
    <ds:schemaRef ds:uri="http://schemas.openxmlformats.org/package/2006/metadata/core-properties"/>
    <ds:schemaRef ds:uri="425f4524-3f6c-49b8-b3d4-8cdd901c4560"/>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f0951cd1-d927-40a1-be0e-cadbd0fcbda6"/>
    <ds:schemaRef ds:uri="http://www.w3.org/XML/1998/namespace"/>
  </ds:schemaRefs>
</ds:datastoreItem>
</file>

<file path=customXml/itemProps3.xml><?xml version="1.0" encoding="utf-8"?>
<ds:datastoreItem xmlns:ds="http://schemas.openxmlformats.org/officeDocument/2006/customXml" ds:itemID="{FA6DAE97-ECFC-4BCC-8A40-D75F1CE437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 PowerPoint Template</Template>
  <TotalTime>1105</TotalTime>
  <Words>980</Words>
  <Application>Microsoft Office PowerPoint</Application>
  <PresentationFormat>Widescreen</PresentationFormat>
  <Paragraphs>107</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Corbel</vt:lpstr>
      <vt:lpstr>Wingdings</vt:lpstr>
      <vt:lpstr>Wingdings 2</vt:lpstr>
      <vt:lpstr>East Suffolk PowerPoint template</vt:lpstr>
      <vt:lpstr>East Suffolk Council – delivering in Lowestoft</vt:lpstr>
      <vt:lpstr>Opportunities in Lowestoft </vt:lpstr>
      <vt:lpstr>Lowestoft Investment Plan</vt:lpstr>
      <vt:lpstr>PowerPoint Presentation</vt:lpstr>
      <vt:lpstr>Town Centre Masterplan</vt:lpstr>
      <vt:lpstr>First Light Festival + East Point Pavilion </vt:lpstr>
      <vt:lpstr>Beach Huts  </vt:lpstr>
      <vt:lpstr>East Suffolk Services </vt:lpstr>
      <vt:lpstr>Waterlane Leisure Centre </vt:lpstr>
      <vt:lpstr>Lowestoft and Northern Parishes Community Partnership</vt:lpstr>
      <vt:lpstr>Budget allocation for 2021/22</vt:lpstr>
      <vt:lpstr>Outcomes </vt:lpstr>
      <vt:lpstr>More generally </vt:lpstr>
      <vt:lpstr>Digital Towns Programme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Suffolk Growth Plan 2022-27</dc:title>
  <dc:creator>Lacey Crowe</dc:creator>
  <cp:lastModifiedBy>Joanna Jonas</cp:lastModifiedBy>
  <cp:revision>12</cp:revision>
  <dcterms:created xsi:type="dcterms:W3CDTF">2022-04-08T08:40:24Z</dcterms:created>
  <dcterms:modified xsi:type="dcterms:W3CDTF">2022-05-05T14:28:44Z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0x010100E79CBD653678234D9C9ADC89E6147660</vt:lpwstr>
  </property>
</Properties>
</file>